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12192000" cy="6858000"/>
  <p:embeddedFontLst>
    <p:embeddedFont>
      <p:font typeface="Tahoma"/>
      <p:regular r:id="rId35"/>
      <p:bold r:id="rId36"/>
    </p:embeddedFont>
    <p:embeddedFont>
      <p:font typeface="Helvetica Neue"/>
      <p:regular r:id="rId37"/>
      <p:bold r:id="rId38"/>
      <p:italic r:id="rId39"/>
      <p:boldItalic r:id="rId40"/>
    </p:embeddedFont>
    <p:embeddedFont>
      <p:font typeface="Carli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45" roundtripDataSignature="AMtx7mgh36uyTjIrnFJsAXaea9RHtxUR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4.xml"/><Relationship Id="rId42" Type="http://schemas.openxmlformats.org/officeDocument/2006/relationships/font" Target="fonts/Carlito-bold.fntdata"/><Relationship Id="rId41" Type="http://schemas.openxmlformats.org/officeDocument/2006/relationships/font" Target="fonts/Carlito-regular.fntdata"/><Relationship Id="rId22" Type="http://schemas.openxmlformats.org/officeDocument/2006/relationships/slide" Target="slides/slide16.xml"/><Relationship Id="rId44" Type="http://schemas.openxmlformats.org/officeDocument/2006/relationships/font" Target="fonts/Carlito-boldItalic.fntdata"/><Relationship Id="rId21" Type="http://schemas.openxmlformats.org/officeDocument/2006/relationships/slide" Target="slides/slide15.xml"/><Relationship Id="rId43" Type="http://schemas.openxmlformats.org/officeDocument/2006/relationships/font" Target="fonts/Carlito-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Tahom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HelveticaNeue-regular.fntdata"/><Relationship Id="rId14" Type="http://schemas.openxmlformats.org/officeDocument/2006/relationships/slide" Target="slides/slide8.xml"/><Relationship Id="rId36" Type="http://schemas.openxmlformats.org/officeDocument/2006/relationships/font" Target="fonts/Tahoma-bold.fntdata"/><Relationship Id="rId17" Type="http://schemas.openxmlformats.org/officeDocument/2006/relationships/slide" Target="slides/slide11.xml"/><Relationship Id="rId39" Type="http://schemas.openxmlformats.org/officeDocument/2006/relationships/font" Target="fonts/HelveticaNeue-italic.fntdata"/><Relationship Id="rId16" Type="http://schemas.openxmlformats.org/officeDocument/2006/relationships/slide" Target="slides/slide10.xml"/><Relationship Id="rId38" Type="http://schemas.openxmlformats.org/officeDocument/2006/relationships/font" Target="fonts/HelveticaNeu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1: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17" name="Shape 17"/>
        <p:cNvGrpSpPr/>
        <p:nvPr/>
      </p:nvGrpSpPr>
      <p:grpSpPr>
        <a:xfrm>
          <a:off x="0" y="0"/>
          <a:ext cx="0" cy="0"/>
          <a:chOff x="0" y="0"/>
          <a:chExt cx="0" cy="0"/>
        </a:xfrm>
      </p:grpSpPr>
      <p:sp>
        <p:nvSpPr>
          <p:cNvPr id="18" name="Google Shape;18;p30"/>
          <p:cNvSpPr/>
          <p:nvPr/>
        </p:nvSpPr>
        <p:spPr>
          <a:xfrm>
            <a:off x="8924084" y="5994512"/>
            <a:ext cx="3213644" cy="78936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30"/>
          <p:cNvSpPr/>
          <p:nvPr/>
        </p:nvSpPr>
        <p:spPr>
          <a:xfrm>
            <a:off x="6211823" y="6517385"/>
            <a:ext cx="1611630" cy="340995"/>
          </a:xfrm>
          <a:custGeom>
            <a:rect b="b" l="l" r="r" t="t"/>
            <a:pathLst>
              <a:path extrusionOk="0" h="340995" w="1611629">
                <a:moveTo>
                  <a:pt x="1611629" y="0"/>
                </a:moveTo>
                <a:lnTo>
                  <a:pt x="0" y="0"/>
                </a:lnTo>
                <a:lnTo>
                  <a:pt x="0" y="340613"/>
                </a:lnTo>
                <a:lnTo>
                  <a:pt x="1611629" y="340613"/>
                </a:lnTo>
                <a:lnTo>
                  <a:pt x="1611629" y="0"/>
                </a:lnTo>
                <a:close/>
              </a:path>
            </a:pathLst>
          </a:custGeom>
          <a:solidFill>
            <a:srgbClr val="7E7E7E">
              <a:alpha val="5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30"/>
          <p:cNvSpPr/>
          <p:nvPr/>
        </p:nvSpPr>
        <p:spPr>
          <a:xfrm>
            <a:off x="0" y="6517385"/>
            <a:ext cx="6212205" cy="340995"/>
          </a:xfrm>
          <a:custGeom>
            <a:rect b="b" l="l" r="r" t="t"/>
            <a:pathLst>
              <a:path extrusionOk="0" h="340995" w="6212205">
                <a:moveTo>
                  <a:pt x="6211824" y="0"/>
                </a:moveTo>
                <a:lnTo>
                  <a:pt x="0" y="0"/>
                </a:lnTo>
                <a:lnTo>
                  <a:pt x="0" y="340613"/>
                </a:lnTo>
                <a:lnTo>
                  <a:pt x="6211824" y="340613"/>
                </a:lnTo>
                <a:lnTo>
                  <a:pt x="6211824" y="0"/>
                </a:lnTo>
                <a:close/>
              </a:path>
            </a:pathLst>
          </a:custGeom>
          <a:solidFill>
            <a:srgbClr val="6425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30"/>
          <p:cNvSpPr/>
          <p:nvPr/>
        </p:nvSpPr>
        <p:spPr>
          <a:xfrm>
            <a:off x="16764" y="364997"/>
            <a:ext cx="821690" cy="277495"/>
          </a:xfrm>
          <a:custGeom>
            <a:rect b="b" l="l" r="r" t="t"/>
            <a:pathLst>
              <a:path extrusionOk="0" h="277495" w="821690">
                <a:moveTo>
                  <a:pt x="821436" y="0"/>
                </a:moveTo>
                <a:lnTo>
                  <a:pt x="0" y="0"/>
                </a:lnTo>
                <a:lnTo>
                  <a:pt x="0" y="277367"/>
                </a:lnTo>
                <a:lnTo>
                  <a:pt x="821436" y="277367"/>
                </a:lnTo>
                <a:lnTo>
                  <a:pt x="821436" y="0"/>
                </a:lnTo>
                <a:close/>
              </a:path>
            </a:pathLst>
          </a:custGeom>
          <a:solidFill>
            <a:srgbClr val="6425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30"/>
          <p:cNvSpPr txBox="1"/>
          <p:nvPr>
            <p:ph type="title"/>
          </p:nvPr>
        </p:nvSpPr>
        <p:spPr>
          <a:xfrm>
            <a:off x="838454" y="364997"/>
            <a:ext cx="7296911" cy="1000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50">
                <a:solidFill>
                  <a:schemeClr val="dk1"/>
                </a:solidFill>
                <a:latin typeface="Carlito"/>
                <a:ea typeface="Carlito"/>
                <a:cs typeface="Carlito"/>
                <a:sym typeface="Carl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idx="1" type="body"/>
          </p:nvPr>
        </p:nvSpPr>
        <p:spPr>
          <a:xfrm>
            <a:off x="379222" y="1676400"/>
            <a:ext cx="11433555" cy="3564127"/>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30"/>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lvl1pPr indent="0" lvl="0" marL="38100" marR="0" algn="l">
              <a:lnSpc>
                <a:spcPct val="102142"/>
              </a:lnSpc>
              <a:spcBef>
                <a:spcPts val="0"/>
              </a:spcBef>
              <a:buNone/>
              <a:defRPr b="0" i="0" sz="1400">
                <a:solidFill>
                  <a:schemeClr val="dk1"/>
                </a:solidFill>
                <a:latin typeface="Carlito"/>
                <a:ea typeface="Carlito"/>
                <a:cs typeface="Carlito"/>
                <a:sym typeface="Carlito"/>
              </a:defRPr>
            </a:lvl1pPr>
            <a:lvl2pPr indent="0" lvl="1" marL="38100" marR="0" algn="l">
              <a:lnSpc>
                <a:spcPct val="102142"/>
              </a:lnSpc>
              <a:spcBef>
                <a:spcPts val="0"/>
              </a:spcBef>
              <a:buNone/>
              <a:defRPr b="0" i="0" sz="1400">
                <a:solidFill>
                  <a:schemeClr val="dk1"/>
                </a:solidFill>
                <a:latin typeface="Carlito"/>
                <a:ea typeface="Carlito"/>
                <a:cs typeface="Carlito"/>
                <a:sym typeface="Carlito"/>
              </a:defRPr>
            </a:lvl2pPr>
            <a:lvl3pPr indent="0" lvl="2" marL="38100" marR="0" algn="l">
              <a:lnSpc>
                <a:spcPct val="102142"/>
              </a:lnSpc>
              <a:spcBef>
                <a:spcPts val="0"/>
              </a:spcBef>
              <a:buNone/>
              <a:defRPr b="0" i="0" sz="1400">
                <a:solidFill>
                  <a:schemeClr val="dk1"/>
                </a:solidFill>
                <a:latin typeface="Carlito"/>
                <a:ea typeface="Carlito"/>
                <a:cs typeface="Carlito"/>
                <a:sym typeface="Carlito"/>
              </a:defRPr>
            </a:lvl3pPr>
            <a:lvl4pPr indent="0" lvl="3" marL="38100" marR="0" algn="l">
              <a:lnSpc>
                <a:spcPct val="102142"/>
              </a:lnSpc>
              <a:spcBef>
                <a:spcPts val="0"/>
              </a:spcBef>
              <a:buNone/>
              <a:defRPr b="0" i="0" sz="1400">
                <a:solidFill>
                  <a:schemeClr val="dk1"/>
                </a:solidFill>
                <a:latin typeface="Carlito"/>
                <a:ea typeface="Carlito"/>
                <a:cs typeface="Carlito"/>
                <a:sym typeface="Carlito"/>
              </a:defRPr>
            </a:lvl4pPr>
            <a:lvl5pPr indent="0" lvl="4" marL="38100" marR="0" algn="l">
              <a:lnSpc>
                <a:spcPct val="102142"/>
              </a:lnSpc>
              <a:spcBef>
                <a:spcPts val="0"/>
              </a:spcBef>
              <a:buNone/>
              <a:defRPr b="0" i="0" sz="1400">
                <a:solidFill>
                  <a:schemeClr val="dk1"/>
                </a:solidFill>
                <a:latin typeface="Carlito"/>
                <a:ea typeface="Carlito"/>
                <a:cs typeface="Carlito"/>
                <a:sym typeface="Carlito"/>
              </a:defRPr>
            </a:lvl5pPr>
            <a:lvl6pPr indent="0" lvl="5" marL="38100" marR="0" algn="l">
              <a:lnSpc>
                <a:spcPct val="102142"/>
              </a:lnSpc>
              <a:spcBef>
                <a:spcPts val="0"/>
              </a:spcBef>
              <a:buNone/>
              <a:defRPr b="0" i="0" sz="1400">
                <a:solidFill>
                  <a:schemeClr val="dk1"/>
                </a:solidFill>
                <a:latin typeface="Carlito"/>
                <a:ea typeface="Carlito"/>
                <a:cs typeface="Carlito"/>
                <a:sym typeface="Carlito"/>
              </a:defRPr>
            </a:lvl6pPr>
            <a:lvl7pPr indent="0" lvl="6" marL="38100" marR="0" algn="l">
              <a:lnSpc>
                <a:spcPct val="102142"/>
              </a:lnSpc>
              <a:spcBef>
                <a:spcPts val="0"/>
              </a:spcBef>
              <a:buNone/>
              <a:defRPr b="0" i="0" sz="1400">
                <a:solidFill>
                  <a:schemeClr val="dk1"/>
                </a:solidFill>
                <a:latin typeface="Carlito"/>
                <a:ea typeface="Carlito"/>
                <a:cs typeface="Carlito"/>
                <a:sym typeface="Carlito"/>
              </a:defRPr>
            </a:lvl7pPr>
            <a:lvl8pPr indent="0" lvl="7" marL="38100" marR="0" algn="l">
              <a:lnSpc>
                <a:spcPct val="102142"/>
              </a:lnSpc>
              <a:spcBef>
                <a:spcPts val="0"/>
              </a:spcBef>
              <a:buNone/>
              <a:defRPr b="0" i="0" sz="1400">
                <a:solidFill>
                  <a:schemeClr val="dk1"/>
                </a:solidFill>
                <a:latin typeface="Carlito"/>
                <a:ea typeface="Carlito"/>
                <a:cs typeface="Carlito"/>
                <a:sym typeface="Carlito"/>
              </a:defRPr>
            </a:lvl8pPr>
            <a:lvl9pPr indent="0" lvl="8" marL="38100" marR="0" algn="l">
              <a:lnSpc>
                <a:spcPct val="102142"/>
              </a:lnSpc>
              <a:spcBef>
                <a:spcPts val="0"/>
              </a:spcBef>
              <a:buNone/>
              <a:defRPr b="0" i="0" sz="1400">
                <a:solidFill>
                  <a:schemeClr val="dk1"/>
                </a:solidFill>
                <a:latin typeface="Carlito"/>
                <a:ea typeface="Carlito"/>
                <a:cs typeface="Carlito"/>
                <a:sym typeface="Carlito"/>
              </a:defRPr>
            </a:lvl9pPr>
          </a:lstStyle>
          <a:p>
            <a:pPr indent="0" lvl="0" marL="38100" rtl="0" algn="l">
              <a:spcBef>
                <a:spcPts val="0"/>
              </a:spcBef>
              <a:spcAft>
                <a:spcPts val="0"/>
              </a:spcAft>
              <a:buNone/>
            </a:pPr>
            <a:fld id="{00000000-1234-1234-1234-123412341234}" type="slidenum">
              <a:rPr lang="es-CO"/>
              <a:t>‹#›</a:t>
            </a:fld>
            <a:endParaRPr/>
          </a:p>
        </p:txBody>
      </p:sp>
      <p:sp>
        <p:nvSpPr>
          <p:cNvPr id="25" name="Google Shape;25;p30"/>
          <p:cNvSpPr txBox="1"/>
          <p:nvPr/>
        </p:nvSpPr>
        <p:spPr>
          <a:xfrm>
            <a:off x="16764" y="6570101"/>
            <a:ext cx="2993127" cy="287899"/>
          </a:xfrm>
          <a:prstGeom prst="rect">
            <a:avLst/>
          </a:prstGeom>
          <a:noFill/>
          <a:ln>
            <a:noFill/>
          </a:ln>
        </p:spPr>
        <p:txBody>
          <a:bodyPr anchorCtr="0" anchor="t" bIns="45700" lIns="91425" spcFirstLastPara="1" rIns="91425" wrap="square" tIns="45700">
            <a:spAutoFit/>
          </a:bodyPr>
          <a:lstStyle/>
          <a:p>
            <a:pPr indent="0" lvl="0" marL="12700" marR="0" rtl="0" algn="l">
              <a:lnSpc>
                <a:spcPct val="89375"/>
              </a:lnSpc>
              <a:spcBef>
                <a:spcPts val="0"/>
              </a:spcBef>
              <a:spcAft>
                <a:spcPts val="0"/>
              </a:spcAft>
              <a:buNone/>
            </a:pPr>
            <a:r>
              <a:rPr b="1" lang="es-CO" sz="1600">
                <a:solidFill>
                  <a:schemeClr val="lt1"/>
                </a:solidFill>
                <a:latin typeface="Calibri"/>
                <a:ea typeface="Calibri"/>
                <a:cs typeface="Calibri"/>
                <a:sym typeface="Calibri"/>
              </a:rPr>
              <a:t>F</a:t>
            </a:r>
            <a:r>
              <a:rPr b="1" lang="es-CO" sz="1200">
                <a:solidFill>
                  <a:schemeClr val="lt1"/>
                </a:solidFill>
                <a:latin typeface="Calibri"/>
                <a:ea typeface="Calibri"/>
                <a:cs typeface="Calibri"/>
                <a:sym typeface="Calibri"/>
              </a:rPr>
              <a:t>ACULTAD 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INAS </a:t>
            </a:r>
            <a:r>
              <a:rPr b="1" lang="es-CO" sz="1600">
                <a:solidFill>
                  <a:schemeClr val="lt1"/>
                </a:solidFill>
                <a:latin typeface="Arial"/>
                <a:ea typeface="Arial"/>
                <a:cs typeface="Arial"/>
                <a:sym typeface="Arial"/>
              </a:rPr>
              <a:t>– </a:t>
            </a:r>
            <a:r>
              <a:rPr b="1" lang="es-CO" sz="1600">
                <a:solidFill>
                  <a:schemeClr val="lt1"/>
                </a:solidFill>
                <a:latin typeface="Calibri"/>
                <a:ea typeface="Calibri"/>
                <a:cs typeface="Calibri"/>
                <a:sym typeface="Calibri"/>
              </a:rPr>
              <a:t>S</a:t>
            </a:r>
            <a:r>
              <a:rPr b="1" lang="es-CO" sz="1200">
                <a:solidFill>
                  <a:schemeClr val="lt1"/>
                </a:solidFill>
                <a:latin typeface="Calibri"/>
                <a:ea typeface="Calibri"/>
                <a:cs typeface="Calibri"/>
                <a:sym typeface="Calibri"/>
              </a:rPr>
              <a:t>EDE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EDELLÍN</a:t>
            </a:r>
            <a:endParaRPr b="1" sz="1600">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5" name="Shape 75"/>
        <p:cNvGrpSpPr/>
        <p:nvPr/>
      </p:nvGrpSpPr>
      <p:grpSpPr>
        <a:xfrm>
          <a:off x="0" y="0"/>
          <a:ext cx="0" cy="0"/>
          <a:chOff x="0" y="0"/>
          <a:chExt cx="0" cy="0"/>
        </a:xfrm>
      </p:grpSpPr>
      <p:sp>
        <p:nvSpPr>
          <p:cNvPr id="76" name="Google Shape;7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2" name="Shape 82"/>
        <p:cNvGrpSpPr/>
        <p:nvPr/>
      </p:nvGrpSpPr>
      <p:grpSpPr>
        <a:xfrm>
          <a:off x="0" y="0"/>
          <a:ext cx="0" cy="0"/>
          <a:chOff x="0" y="0"/>
          <a:chExt cx="0" cy="0"/>
        </a:xfrm>
      </p:grpSpPr>
      <p:sp>
        <p:nvSpPr>
          <p:cNvPr id="83" name="Google Shape;83;p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 name="Google Shape;85;p4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4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 name="Google Shape;87;p4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1" name="Shape 91"/>
        <p:cNvGrpSpPr/>
        <p:nvPr/>
      </p:nvGrpSpPr>
      <p:grpSpPr>
        <a:xfrm>
          <a:off x="0" y="0"/>
          <a:ext cx="0" cy="0"/>
          <a:chOff x="0" y="0"/>
          <a:chExt cx="0" cy="0"/>
        </a:xfrm>
      </p:grpSpPr>
      <p:sp>
        <p:nvSpPr>
          <p:cNvPr id="92" name="Google Shape;9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96" name="Shape 96"/>
        <p:cNvGrpSpPr/>
        <p:nvPr/>
      </p:nvGrpSpPr>
      <p:grpSpPr>
        <a:xfrm>
          <a:off x="0" y="0"/>
          <a:ext cx="0" cy="0"/>
          <a:chOff x="0" y="0"/>
          <a:chExt cx="0" cy="0"/>
        </a:xfrm>
      </p:grpSpPr>
      <p:sp>
        <p:nvSpPr>
          <p:cNvPr id="97" name="Google Shape;9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00" name="Shape 100"/>
        <p:cNvGrpSpPr/>
        <p:nvPr/>
      </p:nvGrpSpPr>
      <p:grpSpPr>
        <a:xfrm>
          <a:off x="0" y="0"/>
          <a:ext cx="0" cy="0"/>
          <a:chOff x="0" y="0"/>
          <a:chExt cx="0" cy="0"/>
        </a:xfrm>
      </p:grpSpPr>
      <p:sp>
        <p:nvSpPr>
          <p:cNvPr id="101" name="Google Shape;101;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4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3" name="Google Shape;103;p4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4" name="Google Shape;10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7" name="Shape 107"/>
        <p:cNvGrpSpPr/>
        <p:nvPr/>
      </p:nvGrpSpPr>
      <p:grpSpPr>
        <a:xfrm>
          <a:off x="0" y="0"/>
          <a:ext cx="0" cy="0"/>
          <a:chOff x="0" y="0"/>
          <a:chExt cx="0" cy="0"/>
        </a:xfrm>
      </p:grpSpPr>
      <p:sp>
        <p:nvSpPr>
          <p:cNvPr id="108" name="Google Shape;108;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45"/>
          <p:cNvSpPr/>
          <p:nvPr>
            <p:ph idx="2" type="pic"/>
          </p:nvPr>
        </p:nvSpPr>
        <p:spPr>
          <a:xfrm>
            <a:off x="5183188" y="987425"/>
            <a:ext cx="6172200" cy="4873625"/>
          </a:xfrm>
          <a:prstGeom prst="rect">
            <a:avLst/>
          </a:prstGeom>
          <a:noFill/>
          <a:ln>
            <a:noFill/>
          </a:ln>
        </p:spPr>
      </p:sp>
      <p:sp>
        <p:nvSpPr>
          <p:cNvPr id="110" name="Google Shape;110;p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1" name="Google Shape;111;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4" name="Shape 114"/>
        <p:cNvGrpSpPr/>
        <p:nvPr/>
      </p:nvGrpSpPr>
      <p:grpSpPr>
        <a:xfrm>
          <a:off x="0" y="0"/>
          <a:ext cx="0" cy="0"/>
          <a:chOff x="0" y="0"/>
          <a:chExt cx="0" cy="0"/>
        </a:xfrm>
      </p:grpSpPr>
      <p:sp>
        <p:nvSpPr>
          <p:cNvPr id="115" name="Google Shape;11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4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20" name="Shape 120"/>
        <p:cNvGrpSpPr/>
        <p:nvPr/>
      </p:nvGrpSpPr>
      <p:grpSpPr>
        <a:xfrm>
          <a:off x="0" y="0"/>
          <a:ext cx="0" cy="0"/>
          <a:chOff x="0" y="0"/>
          <a:chExt cx="0" cy="0"/>
        </a:xfrm>
      </p:grpSpPr>
      <p:sp>
        <p:nvSpPr>
          <p:cNvPr id="121" name="Google Shape;121;p4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4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31"/>
          <p:cNvSpPr txBox="1"/>
          <p:nvPr>
            <p:ph type="ctrTitle"/>
          </p:nvPr>
        </p:nvSpPr>
        <p:spPr>
          <a:xfrm>
            <a:off x="914400" y="2125980"/>
            <a:ext cx="10363200" cy="83099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1"/>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1"/>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lvl1pPr indent="0" lvl="0" marL="38100" marR="0" algn="l">
              <a:lnSpc>
                <a:spcPct val="102142"/>
              </a:lnSpc>
              <a:spcBef>
                <a:spcPts val="0"/>
              </a:spcBef>
              <a:buNone/>
              <a:defRPr b="0" i="0" sz="1400">
                <a:solidFill>
                  <a:schemeClr val="dk1"/>
                </a:solidFill>
                <a:latin typeface="Carlito"/>
                <a:ea typeface="Carlito"/>
                <a:cs typeface="Carlito"/>
                <a:sym typeface="Carlito"/>
              </a:defRPr>
            </a:lvl1pPr>
            <a:lvl2pPr indent="0" lvl="1" marL="38100" marR="0" algn="l">
              <a:lnSpc>
                <a:spcPct val="102142"/>
              </a:lnSpc>
              <a:spcBef>
                <a:spcPts val="0"/>
              </a:spcBef>
              <a:buNone/>
              <a:defRPr b="0" i="0" sz="1400">
                <a:solidFill>
                  <a:schemeClr val="dk1"/>
                </a:solidFill>
                <a:latin typeface="Carlito"/>
                <a:ea typeface="Carlito"/>
                <a:cs typeface="Carlito"/>
                <a:sym typeface="Carlito"/>
              </a:defRPr>
            </a:lvl2pPr>
            <a:lvl3pPr indent="0" lvl="2" marL="38100" marR="0" algn="l">
              <a:lnSpc>
                <a:spcPct val="102142"/>
              </a:lnSpc>
              <a:spcBef>
                <a:spcPts val="0"/>
              </a:spcBef>
              <a:buNone/>
              <a:defRPr b="0" i="0" sz="1400">
                <a:solidFill>
                  <a:schemeClr val="dk1"/>
                </a:solidFill>
                <a:latin typeface="Carlito"/>
                <a:ea typeface="Carlito"/>
                <a:cs typeface="Carlito"/>
                <a:sym typeface="Carlito"/>
              </a:defRPr>
            </a:lvl3pPr>
            <a:lvl4pPr indent="0" lvl="3" marL="38100" marR="0" algn="l">
              <a:lnSpc>
                <a:spcPct val="102142"/>
              </a:lnSpc>
              <a:spcBef>
                <a:spcPts val="0"/>
              </a:spcBef>
              <a:buNone/>
              <a:defRPr b="0" i="0" sz="1400">
                <a:solidFill>
                  <a:schemeClr val="dk1"/>
                </a:solidFill>
                <a:latin typeface="Carlito"/>
                <a:ea typeface="Carlito"/>
                <a:cs typeface="Carlito"/>
                <a:sym typeface="Carlito"/>
              </a:defRPr>
            </a:lvl4pPr>
            <a:lvl5pPr indent="0" lvl="4" marL="38100" marR="0" algn="l">
              <a:lnSpc>
                <a:spcPct val="102142"/>
              </a:lnSpc>
              <a:spcBef>
                <a:spcPts val="0"/>
              </a:spcBef>
              <a:buNone/>
              <a:defRPr b="0" i="0" sz="1400">
                <a:solidFill>
                  <a:schemeClr val="dk1"/>
                </a:solidFill>
                <a:latin typeface="Carlito"/>
                <a:ea typeface="Carlito"/>
                <a:cs typeface="Carlito"/>
                <a:sym typeface="Carlito"/>
              </a:defRPr>
            </a:lvl5pPr>
            <a:lvl6pPr indent="0" lvl="5" marL="38100" marR="0" algn="l">
              <a:lnSpc>
                <a:spcPct val="102142"/>
              </a:lnSpc>
              <a:spcBef>
                <a:spcPts val="0"/>
              </a:spcBef>
              <a:buNone/>
              <a:defRPr b="0" i="0" sz="1400">
                <a:solidFill>
                  <a:schemeClr val="dk1"/>
                </a:solidFill>
                <a:latin typeface="Carlito"/>
                <a:ea typeface="Carlito"/>
                <a:cs typeface="Carlito"/>
                <a:sym typeface="Carlito"/>
              </a:defRPr>
            </a:lvl6pPr>
            <a:lvl7pPr indent="0" lvl="6" marL="38100" marR="0" algn="l">
              <a:lnSpc>
                <a:spcPct val="102142"/>
              </a:lnSpc>
              <a:spcBef>
                <a:spcPts val="0"/>
              </a:spcBef>
              <a:buNone/>
              <a:defRPr b="0" i="0" sz="1400">
                <a:solidFill>
                  <a:schemeClr val="dk1"/>
                </a:solidFill>
                <a:latin typeface="Carlito"/>
                <a:ea typeface="Carlito"/>
                <a:cs typeface="Carlito"/>
                <a:sym typeface="Carlito"/>
              </a:defRPr>
            </a:lvl7pPr>
            <a:lvl8pPr indent="0" lvl="7" marL="38100" marR="0" algn="l">
              <a:lnSpc>
                <a:spcPct val="102142"/>
              </a:lnSpc>
              <a:spcBef>
                <a:spcPts val="0"/>
              </a:spcBef>
              <a:buNone/>
              <a:defRPr b="0" i="0" sz="1400">
                <a:solidFill>
                  <a:schemeClr val="dk1"/>
                </a:solidFill>
                <a:latin typeface="Carlito"/>
                <a:ea typeface="Carlito"/>
                <a:cs typeface="Carlito"/>
                <a:sym typeface="Carlito"/>
              </a:defRPr>
            </a:lvl8pPr>
            <a:lvl9pPr indent="0" lvl="8" marL="38100" marR="0" algn="l">
              <a:lnSpc>
                <a:spcPct val="102142"/>
              </a:lnSpc>
              <a:spcBef>
                <a:spcPts val="0"/>
              </a:spcBef>
              <a:buNone/>
              <a:defRPr b="0" i="0" sz="1400">
                <a:solidFill>
                  <a:schemeClr val="dk1"/>
                </a:solidFill>
                <a:latin typeface="Carlito"/>
                <a:ea typeface="Carlito"/>
                <a:cs typeface="Carlito"/>
                <a:sym typeface="Carlito"/>
              </a:defRPr>
            </a:lvl9pPr>
          </a:lstStyle>
          <a:p>
            <a:pPr indent="0" lvl="0" marL="38100" rtl="0" algn="l">
              <a:spcBef>
                <a:spcPts val="0"/>
              </a:spcBef>
              <a:spcAft>
                <a:spcPts val="0"/>
              </a:spcAft>
              <a:buNone/>
            </a:pPr>
            <a:fld id="{00000000-1234-1234-1234-123412341234}" type="slidenum">
              <a:rPr lang="es-CO"/>
              <a:t>‹#›</a:t>
            </a:fld>
            <a:endParaRPr/>
          </a:p>
        </p:txBody>
      </p:sp>
      <p:sp>
        <p:nvSpPr>
          <p:cNvPr id="30" name="Google Shape;30;p31"/>
          <p:cNvSpPr txBox="1"/>
          <p:nvPr/>
        </p:nvSpPr>
        <p:spPr>
          <a:xfrm>
            <a:off x="16764" y="6570101"/>
            <a:ext cx="2993127" cy="287899"/>
          </a:xfrm>
          <a:prstGeom prst="rect">
            <a:avLst/>
          </a:prstGeom>
          <a:noFill/>
          <a:ln>
            <a:noFill/>
          </a:ln>
        </p:spPr>
        <p:txBody>
          <a:bodyPr anchorCtr="0" anchor="t" bIns="45700" lIns="91425" spcFirstLastPara="1" rIns="91425" wrap="square" tIns="45700">
            <a:spAutoFit/>
          </a:bodyPr>
          <a:lstStyle/>
          <a:p>
            <a:pPr indent="0" lvl="0" marL="12700" marR="0" rtl="0" algn="l">
              <a:lnSpc>
                <a:spcPct val="89375"/>
              </a:lnSpc>
              <a:spcBef>
                <a:spcPts val="0"/>
              </a:spcBef>
              <a:spcAft>
                <a:spcPts val="0"/>
              </a:spcAft>
              <a:buNone/>
            </a:pPr>
            <a:r>
              <a:rPr b="1" lang="es-CO" sz="1600">
                <a:solidFill>
                  <a:schemeClr val="lt1"/>
                </a:solidFill>
                <a:latin typeface="Calibri"/>
                <a:ea typeface="Calibri"/>
                <a:cs typeface="Calibri"/>
                <a:sym typeface="Calibri"/>
              </a:rPr>
              <a:t>F</a:t>
            </a:r>
            <a:r>
              <a:rPr b="1" lang="es-CO" sz="1200">
                <a:solidFill>
                  <a:schemeClr val="lt1"/>
                </a:solidFill>
                <a:latin typeface="Calibri"/>
                <a:ea typeface="Calibri"/>
                <a:cs typeface="Calibri"/>
                <a:sym typeface="Calibri"/>
              </a:rPr>
              <a:t>ACULTAD 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INAS </a:t>
            </a:r>
            <a:r>
              <a:rPr b="1" lang="es-CO" sz="1600">
                <a:solidFill>
                  <a:schemeClr val="lt1"/>
                </a:solidFill>
                <a:latin typeface="Arial"/>
                <a:ea typeface="Arial"/>
                <a:cs typeface="Arial"/>
                <a:sym typeface="Arial"/>
              </a:rPr>
              <a:t>– </a:t>
            </a:r>
            <a:r>
              <a:rPr b="1" lang="es-CO" sz="1600">
                <a:solidFill>
                  <a:schemeClr val="lt1"/>
                </a:solidFill>
                <a:latin typeface="Calibri"/>
                <a:ea typeface="Calibri"/>
                <a:cs typeface="Calibri"/>
                <a:sym typeface="Calibri"/>
              </a:rPr>
              <a:t>S</a:t>
            </a:r>
            <a:r>
              <a:rPr b="1" lang="es-CO" sz="1200">
                <a:solidFill>
                  <a:schemeClr val="lt1"/>
                </a:solidFill>
                <a:latin typeface="Calibri"/>
                <a:ea typeface="Calibri"/>
                <a:cs typeface="Calibri"/>
                <a:sym typeface="Calibri"/>
              </a:rPr>
              <a:t>EDE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EDELLÍN</a:t>
            </a:r>
            <a:endParaRPr b="1" sz="16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1" name="Shape 31"/>
        <p:cNvGrpSpPr/>
        <p:nvPr/>
      </p:nvGrpSpPr>
      <p:grpSpPr>
        <a:xfrm>
          <a:off x="0" y="0"/>
          <a:ext cx="0" cy="0"/>
          <a:chOff x="0" y="0"/>
          <a:chExt cx="0" cy="0"/>
        </a:xfrm>
      </p:grpSpPr>
      <p:sp>
        <p:nvSpPr>
          <p:cNvPr id="32" name="Google Shape;32;p32"/>
          <p:cNvSpPr txBox="1"/>
          <p:nvPr>
            <p:ph type="title"/>
          </p:nvPr>
        </p:nvSpPr>
        <p:spPr>
          <a:xfrm>
            <a:off x="609600" y="254000"/>
            <a:ext cx="7296911" cy="1000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50">
                <a:solidFill>
                  <a:schemeClr val="dk1"/>
                </a:solidFill>
                <a:latin typeface="Carlito"/>
                <a:ea typeface="Carlito"/>
                <a:cs typeface="Carlito"/>
                <a:sym typeface="Carl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2"/>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32"/>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32"/>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lvl1pPr indent="0" lvl="0" marL="38100" marR="0" algn="l">
              <a:lnSpc>
                <a:spcPct val="102142"/>
              </a:lnSpc>
              <a:spcBef>
                <a:spcPts val="0"/>
              </a:spcBef>
              <a:buNone/>
              <a:defRPr b="0" i="0" sz="1400">
                <a:solidFill>
                  <a:schemeClr val="dk1"/>
                </a:solidFill>
                <a:latin typeface="Carlito"/>
                <a:ea typeface="Carlito"/>
                <a:cs typeface="Carlito"/>
                <a:sym typeface="Carlito"/>
              </a:defRPr>
            </a:lvl1pPr>
            <a:lvl2pPr indent="0" lvl="1" marL="38100" marR="0" algn="l">
              <a:lnSpc>
                <a:spcPct val="102142"/>
              </a:lnSpc>
              <a:spcBef>
                <a:spcPts val="0"/>
              </a:spcBef>
              <a:buNone/>
              <a:defRPr b="0" i="0" sz="1400">
                <a:solidFill>
                  <a:schemeClr val="dk1"/>
                </a:solidFill>
                <a:latin typeface="Carlito"/>
                <a:ea typeface="Carlito"/>
                <a:cs typeface="Carlito"/>
                <a:sym typeface="Carlito"/>
              </a:defRPr>
            </a:lvl2pPr>
            <a:lvl3pPr indent="0" lvl="2" marL="38100" marR="0" algn="l">
              <a:lnSpc>
                <a:spcPct val="102142"/>
              </a:lnSpc>
              <a:spcBef>
                <a:spcPts val="0"/>
              </a:spcBef>
              <a:buNone/>
              <a:defRPr b="0" i="0" sz="1400">
                <a:solidFill>
                  <a:schemeClr val="dk1"/>
                </a:solidFill>
                <a:latin typeface="Carlito"/>
                <a:ea typeface="Carlito"/>
                <a:cs typeface="Carlito"/>
                <a:sym typeface="Carlito"/>
              </a:defRPr>
            </a:lvl3pPr>
            <a:lvl4pPr indent="0" lvl="3" marL="38100" marR="0" algn="l">
              <a:lnSpc>
                <a:spcPct val="102142"/>
              </a:lnSpc>
              <a:spcBef>
                <a:spcPts val="0"/>
              </a:spcBef>
              <a:buNone/>
              <a:defRPr b="0" i="0" sz="1400">
                <a:solidFill>
                  <a:schemeClr val="dk1"/>
                </a:solidFill>
                <a:latin typeface="Carlito"/>
                <a:ea typeface="Carlito"/>
                <a:cs typeface="Carlito"/>
                <a:sym typeface="Carlito"/>
              </a:defRPr>
            </a:lvl4pPr>
            <a:lvl5pPr indent="0" lvl="4" marL="38100" marR="0" algn="l">
              <a:lnSpc>
                <a:spcPct val="102142"/>
              </a:lnSpc>
              <a:spcBef>
                <a:spcPts val="0"/>
              </a:spcBef>
              <a:buNone/>
              <a:defRPr b="0" i="0" sz="1400">
                <a:solidFill>
                  <a:schemeClr val="dk1"/>
                </a:solidFill>
                <a:latin typeface="Carlito"/>
                <a:ea typeface="Carlito"/>
                <a:cs typeface="Carlito"/>
                <a:sym typeface="Carlito"/>
              </a:defRPr>
            </a:lvl5pPr>
            <a:lvl6pPr indent="0" lvl="5" marL="38100" marR="0" algn="l">
              <a:lnSpc>
                <a:spcPct val="102142"/>
              </a:lnSpc>
              <a:spcBef>
                <a:spcPts val="0"/>
              </a:spcBef>
              <a:buNone/>
              <a:defRPr b="0" i="0" sz="1400">
                <a:solidFill>
                  <a:schemeClr val="dk1"/>
                </a:solidFill>
                <a:latin typeface="Carlito"/>
                <a:ea typeface="Carlito"/>
                <a:cs typeface="Carlito"/>
                <a:sym typeface="Carlito"/>
              </a:defRPr>
            </a:lvl6pPr>
            <a:lvl7pPr indent="0" lvl="6" marL="38100" marR="0" algn="l">
              <a:lnSpc>
                <a:spcPct val="102142"/>
              </a:lnSpc>
              <a:spcBef>
                <a:spcPts val="0"/>
              </a:spcBef>
              <a:buNone/>
              <a:defRPr b="0" i="0" sz="1400">
                <a:solidFill>
                  <a:schemeClr val="dk1"/>
                </a:solidFill>
                <a:latin typeface="Carlito"/>
                <a:ea typeface="Carlito"/>
                <a:cs typeface="Carlito"/>
                <a:sym typeface="Carlito"/>
              </a:defRPr>
            </a:lvl7pPr>
            <a:lvl8pPr indent="0" lvl="7" marL="38100" marR="0" algn="l">
              <a:lnSpc>
                <a:spcPct val="102142"/>
              </a:lnSpc>
              <a:spcBef>
                <a:spcPts val="0"/>
              </a:spcBef>
              <a:buNone/>
              <a:defRPr b="0" i="0" sz="1400">
                <a:solidFill>
                  <a:schemeClr val="dk1"/>
                </a:solidFill>
                <a:latin typeface="Carlito"/>
                <a:ea typeface="Carlito"/>
                <a:cs typeface="Carlito"/>
                <a:sym typeface="Carlito"/>
              </a:defRPr>
            </a:lvl8pPr>
            <a:lvl9pPr indent="0" lvl="8" marL="38100" marR="0" algn="l">
              <a:lnSpc>
                <a:spcPct val="102142"/>
              </a:lnSpc>
              <a:spcBef>
                <a:spcPts val="0"/>
              </a:spcBef>
              <a:buNone/>
              <a:defRPr b="0" i="0" sz="1400">
                <a:solidFill>
                  <a:schemeClr val="dk1"/>
                </a:solidFill>
                <a:latin typeface="Carlito"/>
                <a:ea typeface="Carlito"/>
                <a:cs typeface="Carlito"/>
                <a:sym typeface="Carlito"/>
              </a:defRPr>
            </a:lvl9pPr>
          </a:lstStyle>
          <a:p>
            <a:pPr indent="0" lvl="0" marL="38100" rtl="0" algn="l">
              <a:spcBef>
                <a:spcPts val="0"/>
              </a:spcBef>
              <a:spcAft>
                <a:spcPts val="0"/>
              </a:spcAft>
              <a:buNone/>
            </a:pPr>
            <a:fld id="{00000000-1234-1234-1234-123412341234}" type="slidenum">
              <a:rPr lang="es-CO"/>
              <a:t>‹#›</a:t>
            </a:fld>
            <a:endParaRPr/>
          </a:p>
        </p:txBody>
      </p:sp>
      <p:sp>
        <p:nvSpPr>
          <p:cNvPr id="36" name="Google Shape;36;p32"/>
          <p:cNvSpPr txBox="1"/>
          <p:nvPr/>
        </p:nvSpPr>
        <p:spPr>
          <a:xfrm>
            <a:off x="16764" y="6570101"/>
            <a:ext cx="2993127" cy="287899"/>
          </a:xfrm>
          <a:prstGeom prst="rect">
            <a:avLst/>
          </a:prstGeom>
          <a:noFill/>
          <a:ln>
            <a:noFill/>
          </a:ln>
        </p:spPr>
        <p:txBody>
          <a:bodyPr anchorCtr="0" anchor="t" bIns="45700" lIns="91425" spcFirstLastPara="1" rIns="91425" wrap="square" tIns="45700">
            <a:spAutoFit/>
          </a:bodyPr>
          <a:lstStyle/>
          <a:p>
            <a:pPr indent="0" lvl="0" marL="12700" marR="0" rtl="0" algn="l">
              <a:lnSpc>
                <a:spcPct val="89375"/>
              </a:lnSpc>
              <a:spcBef>
                <a:spcPts val="0"/>
              </a:spcBef>
              <a:spcAft>
                <a:spcPts val="0"/>
              </a:spcAft>
              <a:buNone/>
            </a:pPr>
            <a:r>
              <a:rPr b="1" lang="es-CO" sz="1600">
                <a:solidFill>
                  <a:schemeClr val="lt1"/>
                </a:solidFill>
                <a:latin typeface="Calibri"/>
                <a:ea typeface="Calibri"/>
                <a:cs typeface="Calibri"/>
                <a:sym typeface="Calibri"/>
              </a:rPr>
              <a:t>F</a:t>
            </a:r>
            <a:r>
              <a:rPr b="1" lang="es-CO" sz="1200">
                <a:solidFill>
                  <a:schemeClr val="lt1"/>
                </a:solidFill>
                <a:latin typeface="Calibri"/>
                <a:ea typeface="Calibri"/>
                <a:cs typeface="Calibri"/>
                <a:sym typeface="Calibri"/>
              </a:rPr>
              <a:t>ACULTAD 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INAS </a:t>
            </a:r>
            <a:r>
              <a:rPr b="1" lang="es-CO" sz="1600">
                <a:solidFill>
                  <a:schemeClr val="lt1"/>
                </a:solidFill>
                <a:latin typeface="Arial"/>
                <a:ea typeface="Arial"/>
                <a:cs typeface="Arial"/>
                <a:sym typeface="Arial"/>
              </a:rPr>
              <a:t>– </a:t>
            </a:r>
            <a:r>
              <a:rPr b="1" lang="es-CO" sz="1600">
                <a:solidFill>
                  <a:schemeClr val="lt1"/>
                </a:solidFill>
                <a:latin typeface="Calibri"/>
                <a:ea typeface="Calibri"/>
                <a:cs typeface="Calibri"/>
                <a:sym typeface="Calibri"/>
              </a:rPr>
              <a:t>S</a:t>
            </a:r>
            <a:r>
              <a:rPr b="1" lang="es-CO" sz="1200">
                <a:solidFill>
                  <a:schemeClr val="lt1"/>
                </a:solidFill>
                <a:latin typeface="Calibri"/>
                <a:ea typeface="Calibri"/>
                <a:cs typeface="Calibri"/>
                <a:sym typeface="Calibri"/>
              </a:rPr>
              <a:t>EDE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EDELLÍN</a:t>
            </a:r>
            <a:endParaRPr b="1" sz="16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7" name="Shape 37"/>
        <p:cNvGrpSpPr/>
        <p:nvPr/>
      </p:nvGrpSpPr>
      <p:grpSpPr>
        <a:xfrm>
          <a:off x="0" y="0"/>
          <a:ext cx="0" cy="0"/>
          <a:chOff x="0" y="0"/>
          <a:chExt cx="0" cy="0"/>
        </a:xfrm>
      </p:grpSpPr>
      <p:sp>
        <p:nvSpPr>
          <p:cNvPr id="38" name="Google Shape;38;p33"/>
          <p:cNvSpPr txBox="1"/>
          <p:nvPr>
            <p:ph type="title"/>
          </p:nvPr>
        </p:nvSpPr>
        <p:spPr>
          <a:xfrm>
            <a:off x="2447544" y="2968751"/>
            <a:ext cx="7296911" cy="1000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50">
                <a:solidFill>
                  <a:schemeClr val="dk1"/>
                </a:solidFill>
                <a:latin typeface="Carlito"/>
                <a:ea typeface="Carlito"/>
                <a:cs typeface="Carlito"/>
                <a:sym typeface="Carl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3"/>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lvl1pPr indent="0" lvl="0" marL="38100" marR="0" algn="l">
              <a:lnSpc>
                <a:spcPct val="102142"/>
              </a:lnSpc>
              <a:spcBef>
                <a:spcPts val="0"/>
              </a:spcBef>
              <a:buNone/>
              <a:defRPr b="0" i="0" sz="1400">
                <a:solidFill>
                  <a:schemeClr val="dk1"/>
                </a:solidFill>
                <a:latin typeface="Carlito"/>
                <a:ea typeface="Carlito"/>
                <a:cs typeface="Carlito"/>
                <a:sym typeface="Carlito"/>
              </a:defRPr>
            </a:lvl1pPr>
            <a:lvl2pPr indent="0" lvl="1" marL="38100" marR="0" algn="l">
              <a:lnSpc>
                <a:spcPct val="102142"/>
              </a:lnSpc>
              <a:spcBef>
                <a:spcPts val="0"/>
              </a:spcBef>
              <a:buNone/>
              <a:defRPr b="0" i="0" sz="1400">
                <a:solidFill>
                  <a:schemeClr val="dk1"/>
                </a:solidFill>
                <a:latin typeface="Carlito"/>
                <a:ea typeface="Carlito"/>
                <a:cs typeface="Carlito"/>
                <a:sym typeface="Carlito"/>
              </a:defRPr>
            </a:lvl2pPr>
            <a:lvl3pPr indent="0" lvl="2" marL="38100" marR="0" algn="l">
              <a:lnSpc>
                <a:spcPct val="102142"/>
              </a:lnSpc>
              <a:spcBef>
                <a:spcPts val="0"/>
              </a:spcBef>
              <a:buNone/>
              <a:defRPr b="0" i="0" sz="1400">
                <a:solidFill>
                  <a:schemeClr val="dk1"/>
                </a:solidFill>
                <a:latin typeface="Carlito"/>
                <a:ea typeface="Carlito"/>
                <a:cs typeface="Carlito"/>
                <a:sym typeface="Carlito"/>
              </a:defRPr>
            </a:lvl3pPr>
            <a:lvl4pPr indent="0" lvl="3" marL="38100" marR="0" algn="l">
              <a:lnSpc>
                <a:spcPct val="102142"/>
              </a:lnSpc>
              <a:spcBef>
                <a:spcPts val="0"/>
              </a:spcBef>
              <a:buNone/>
              <a:defRPr b="0" i="0" sz="1400">
                <a:solidFill>
                  <a:schemeClr val="dk1"/>
                </a:solidFill>
                <a:latin typeface="Carlito"/>
                <a:ea typeface="Carlito"/>
                <a:cs typeface="Carlito"/>
                <a:sym typeface="Carlito"/>
              </a:defRPr>
            </a:lvl4pPr>
            <a:lvl5pPr indent="0" lvl="4" marL="38100" marR="0" algn="l">
              <a:lnSpc>
                <a:spcPct val="102142"/>
              </a:lnSpc>
              <a:spcBef>
                <a:spcPts val="0"/>
              </a:spcBef>
              <a:buNone/>
              <a:defRPr b="0" i="0" sz="1400">
                <a:solidFill>
                  <a:schemeClr val="dk1"/>
                </a:solidFill>
                <a:latin typeface="Carlito"/>
                <a:ea typeface="Carlito"/>
                <a:cs typeface="Carlito"/>
                <a:sym typeface="Carlito"/>
              </a:defRPr>
            </a:lvl5pPr>
            <a:lvl6pPr indent="0" lvl="5" marL="38100" marR="0" algn="l">
              <a:lnSpc>
                <a:spcPct val="102142"/>
              </a:lnSpc>
              <a:spcBef>
                <a:spcPts val="0"/>
              </a:spcBef>
              <a:buNone/>
              <a:defRPr b="0" i="0" sz="1400">
                <a:solidFill>
                  <a:schemeClr val="dk1"/>
                </a:solidFill>
                <a:latin typeface="Carlito"/>
                <a:ea typeface="Carlito"/>
                <a:cs typeface="Carlito"/>
                <a:sym typeface="Carlito"/>
              </a:defRPr>
            </a:lvl6pPr>
            <a:lvl7pPr indent="0" lvl="6" marL="38100" marR="0" algn="l">
              <a:lnSpc>
                <a:spcPct val="102142"/>
              </a:lnSpc>
              <a:spcBef>
                <a:spcPts val="0"/>
              </a:spcBef>
              <a:buNone/>
              <a:defRPr b="0" i="0" sz="1400">
                <a:solidFill>
                  <a:schemeClr val="dk1"/>
                </a:solidFill>
                <a:latin typeface="Carlito"/>
                <a:ea typeface="Carlito"/>
                <a:cs typeface="Carlito"/>
                <a:sym typeface="Carlito"/>
              </a:defRPr>
            </a:lvl7pPr>
            <a:lvl8pPr indent="0" lvl="7" marL="38100" marR="0" algn="l">
              <a:lnSpc>
                <a:spcPct val="102142"/>
              </a:lnSpc>
              <a:spcBef>
                <a:spcPts val="0"/>
              </a:spcBef>
              <a:buNone/>
              <a:defRPr b="0" i="0" sz="1400">
                <a:solidFill>
                  <a:schemeClr val="dk1"/>
                </a:solidFill>
                <a:latin typeface="Carlito"/>
                <a:ea typeface="Carlito"/>
                <a:cs typeface="Carlito"/>
                <a:sym typeface="Carlito"/>
              </a:defRPr>
            </a:lvl8pPr>
            <a:lvl9pPr indent="0" lvl="8" marL="38100" marR="0" algn="l">
              <a:lnSpc>
                <a:spcPct val="102142"/>
              </a:lnSpc>
              <a:spcBef>
                <a:spcPts val="0"/>
              </a:spcBef>
              <a:buNone/>
              <a:defRPr b="0" i="0" sz="1400">
                <a:solidFill>
                  <a:schemeClr val="dk1"/>
                </a:solidFill>
                <a:latin typeface="Carlito"/>
                <a:ea typeface="Carlito"/>
                <a:cs typeface="Carlito"/>
                <a:sym typeface="Carlito"/>
              </a:defRPr>
            </a:lvl9pPr>
          </a:lstStyle>
          <a:p>
            <a:pPr indent="0" lvl="0" marL="3810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40" name="Shape 40"/>
        <p:cNvGrpSpPr/>
        <p:nvPr/>
      </p:nvGrpSpPr>
      <p:grpSpPr>
        <a:xfrm>
          <a:off x="0" y="0"/>
          <a:ext cx="0" cy="0"/>
          <a:chOff x="0" y="0"/>
          <a:chExt cx="0" cy="0"/>
        </a:xfrm>
      </p:grpSpPr>
      <p:sp>
        <p:nvSpPr>
          <p:cNvPr id="41" name="Google Shape;41;p34"/>
          <p:cNvSpPr/>
          <p:nvPr/>
        </p:nvSpPr>
        <p:spPr>
          <a:xfrm>
            <a:off x="8924084" y="5994512"/>
            <a:ext cx="3213644" cy="78936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 name="Google Shape;42;p34"/>
          <p:cNvSpPr/>
          <p:nvPr/>
        </p:nvSpPr>
        <p:spPr>
          <a:xfrm>
            <a:off x="6211823" y="6517385"/>
            <a:ext cx="1611630" cy="340995"/>
          </a:xfrm>
          <a:custGeom>
            <a:rect b="b" l="l" r="r" t="t"/>
            <a:pathLst>
              <a:path extrusionOk="0" h="340995" w="1611629">
                <a:moveTo>
                  <a:pt x="1611629" y="0"/>
                </a:moveTo>
                <a:lnTo>
                  <a:pt x="0" y="0"/>
                </a:lnTo>
                <a:lnTo>
                  <a:pt x="0" y="340613"/>
                </a:lnTo>
                <a:lnTo>
                  <a:pt x="1611629" y="340613"/>
                </a:lnTo>
                <a:lnTo>
                  <a:pt x="1611629" y="0"/>
                </a:lnTo>
                <a:close/>
              </a:path>
            </a:pathLst>
          </a:custGeom>
          <a:solidFill>
            <a:srgbClr val="7E7E7E">
              <a:alpha val="5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 name="Google Shape;43;p34"/>
          <p:cNvSpPr/>
          <p:nvPr/>
        </p:nvSpPr>
        <p:spPr>
          <a:xfrm>
            <a:off x="0" y="6517385"/>
            <a:ext cx="6212205" cy="340995"/>
          </a:xfrm>
          <a:custGeom>
            <a:rect b="b" l="l" r="r" t="t"/>
            <a:pathLst>
              <a:path extrusionOk="0" h="340995" w="6212205">
                <a:moveTo>
                  <a:pt x="6211824" y="0"/>
                </a:moveTo>
                <a:lnTo>
                  <a:pt x="0" y="0"/>
                </a:lnTo>
                <a:lnTo>
                  <a:pt x="0" y="340613"/>
                </a:lnTo>
                <a:lnTo>
                  <a:pt x="6211824" y="340613"/>
                </a:lnTo>
                <a:lnTo>
                  <a:pt x="6211824" y="0"/>
                </a:lnTo>
                <a:close/>
              </a:path>
            </a:pathLst>
          </a:custGeom>
          <a:solidFill>
            <a:srgbClr val="6425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 name="Google Shape;44;p34"/>
          <p:cNvSpPr/>
          <p:nvPr/>
        </p:nvSpPr>
        <p:spPr>
          <a:xfrm>
            <a:off x="16764" y="364997"/>
            <a:ext cx="821690" cy="277495"/>
          </a:xfrm>
          <a:custGeom>
            <a:rect b="b" l="l" r="r" t="t"/>
            <a:pathLst>
              <a:path extrusionOk="0" h="277495" w="821690">
                <a:moveTo>
                  <a:pt x="821436" y="0"/>
                </a:moveTo>
                <a:lnTo>
                  <a:pt x="0" y="0"/>
                </a:lnTo>
                <a:lnTo>
                  <a:pt x="0" y="277367"/>
                </a:lnTo>
                <a:lnTo>
                  <a:pt x="821436" y="277367"/>
                </a:lnTo>
                <a:lnTo>
                  <a:pt x="821436" y="0"/>
                </a:lnTo>
                <a:close/>
              </a:path>
            </a:pathLst>
          </a:custGeom>
          <a:solidFill>
            <a:srgbClr val="6425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 name="Google Shape;45;p34"/>
          <p:cNvSpPr txBox="1"/>
          <p:nvPr/>
        </p:nvSpPr>
        <p:spPr>
          <a:xfrm>
            <a:off x="16764" y="6570101"/>
            <a:ext cx="2993127" cy="287899"/>
          </a:xfrm>
          <a:prstGeom prst="rect">
            <a:avLst/>
          </a:prstGeom>
          <a:noFill/>
          <a:ln>
            <a:noFill/>
          </a:ln>
        </p:spPr>
        <p:txBody>
          <a:bodyPr anchorCtr="0" anchor="t" bIns="45700" lIns="91425" spcFirstLastPara="1" rIns="91425" wrap="square" tIns="45700">
            <a:spAutoFit/>
          </a:bodyPr>
          <a:lstStyle/>
          <a:p>
            <a:pPr indent="0" lvl="0" marL="12700" marR="0" rtl="0" algn="l">
              <a:lnSpc>
                <a:spcPct val="89375"/>
              </a:lnSpc>
              <a:spcBef>
                <a:spcPts val="0"/>
              </a:spcBef>
              <a:spcAft>
                <a:spcPts val="0"/>
              </a:spcAft>
              <a:buNone/>
            </a:pPr>
            <a:r>
              <a:rPr b="1" lang="es-CO" sz="1600">
                <a:solidFill>
                  <a:schemeClr val="lt1"/>
                </a:solidFill>
                <a:latin typeface="Calibri"/>
                <a:ea typeface="Calibri"/>
                <a:cs typeface="Calibri"/>
                <a:sym typeface="Calibri"/>
              </a:rPr>
              <a:t>F</a:t>
            </a:r>
            <a:r>
              <a:rPr b="1" lang="es-CO" sz="1200">
                <a:solidFill>
                  <a:schemeClr val="lt1"/>
                </a:solidFill>
                <a:latin typeface="Calibri"/>
                <a:ea typeface="Calibri"/>
                <a:cs typeface="Calibri"/>
                <a:sym typeface="Calibri"/>
              </a:rPr>
              <a:t>ACULTAD 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INAS </a:t>
            </a:r>
            <a:r>
              <a:rPr b="1" lang="es-CO" sz="1600">
                <a:solidFill>
                  <a:schemeClr val="lt1"/>
                </a:solidFill>
                <a:latin typeface="Arial"/>
                <a:ea typeface="Arial"/>
                <a:cs typeface="Arial"/>
                <a:sym typeface="Arial"/>
              </a:rPr>
              <a:t>– </a:t>
            </a:r>
            <a:r>
              <a:rPr b="1" lang="es-CO" sz="1600">
                <a:solidFill>
                  <a:schemeClr val="lt1"/>
                </a:solidFill>
                <a:latin typeface="Calibri"/>
                <a:ea typeface="Calibri"/>
                <a:cs typeface="Calibri"/>
                <a:sym typeface="Calibri"/>
              </a:rPr>
              <a:t>S</a:t>
            </a:r>
            <a:r>
              <a:rPr b="1" lang="es-CO" sz="1200">
                <a:solidFill>
                  <a:schemeClr val="lt1"/>
                </a:solidFill>
                <a:latin typeface="Calibri"/>
                <a:ea typeface="Calibri"/>
                <a:cs typeface="Calibri"/>
                <a:sym typeface="Calibri"/>
              </a:rPr>
              <a:t>EDE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EDELLÍN</a:t>
            </a:r>
            <a:endParaRPr b="1" sz="1600">
              <a:solidFill>
                <a:schemeClr val="lt1"/>
              </a:solidFill>
              <a:latin typeface="Arial"/>
              <a:ea typeface="Arial"/>
              <a:cs typeface="Arial"/>
              <a:sym typeface="Arial"/>
            </a:endParaRPr>
          </a:p>
        </p:txBody>
      </p:sp>
      <p:sp>
        <p:nvSpPr>
          <p:cNvPr id="46" name="Google Shape;46;p34"/>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lvl1pPr indent="0" lvl="0" marL="38100" marR="0" algn="l">
              <a:lnSpc>
                <a:spcPct val="102142"/>
              </a:lnSpc>
              <a:spcBef>
                <a:spcPts val="0"/>
              </a:spcBef>
              <a:buNone/>
              <a:defRPr b="0" i="0" sz="1400">
                <a:solidFill>
                  <a:schemeClr val="dk1"/>
                </a:solidFill>
                <a:latin typeface="Carlito"/>
                <a:ea typeface="Carlito"/>
                <a:cs typeface="Carlito"/>
                <a:sym typeface="Carlito"/>
              </a:defRPr>
            </a:lvl1pPr>
            <a:lvl2pPr indent="0" lvl="1" marL="38100" marR="0" algn="l">
              <a:lnSpc>
                <a:spcPct val="102142"/>
              </a:lnSpc>
              <a:spcBef>
                <a:spcPts val="0"/>
              </a:spcBef>
              <a:buNone/>
              <a:defRPr b="0" i="0" sz="1400">
                <a:solidFill>
                  <a:schemeClr val="dk1"/>
                </a:solidFill>
                <a:latin typeface="Carlito"/>
                <a:ea typeface="Carlito"/>
                <a:cs typeface="Carlito"/>
                <a:sym typeface="Carlito"/>
              </a:defRPr>
            </a:lvl2pPr>
            <a:lvl3pPr indent="0" lvl="2" marL="38100" marR="0" algn="l">
              <a:lnSpc>
                <a:spcPct val="102142"/>
              </a:lnSpc>
              <a:spcBef>
                <a:spcPts val="0"/>
              </a:spcBef>
              <a:buNone/>
              <a:defRPr b="0" i="0" sz="1400">
                <a:solidFill>
                  <a:schemeClr val="dk1"/>
                </a:solidFill>
                <a:latin typeface="Carlito"/>
                <a:ea typeface="Carlito"/>
                <a:cs typeface="Carlito"/>
                <a:sym typeface="Carlito"/>
              </a:defRPr>
            </a:lvl3pPr>
            <a:lvl4pPr indent="0" lvl="3" marL="38100" marR="0" algn="l">
              <a:lnSpc>
                <a:spcPct val="102142"/>
              </a:lnSpc>
              <a:spcBef>
                <a:spcPts val="0"/>
              </a:spcBef>
              <a:buNone/>
              <a:defRPr b="0" i="0" sz="1400">
                <a:solidFill>
                  <a:schemeClr val="dk1"/>
                </a:solidFill>
                <a:latin typeface="Carlito"/>
                <a:ea typeface="Carlito"/>
                <a:cs typeface="Carlito"/>
                <a:sym typeface="Carlito"/>
              </a:defRPr>
            </a:lvl4pPr>
            <a:lvl5pPr indent="0" lvl="4" marL="38100" marR="0" algn="l">
              <a:lnSpc>
                <a:spcPct val="102142"/>
              </a:lnSpc>
              <a:spcBef>
                <a:spcPts val="0"/>
              </a:spcBef>
              <a:buNone/>
              <a:defRPr b="0" i="0" sz="1400">
                <a:solidFill>
                  <a:schemeClr val="dk1"/>
                </a:solidFill>
                <a:latin typeface="Carlito"/>
                <a:ea typeface="Carlito"/>
                <a:cs typeface="Carlito"/>
                <a:sym typeface="Carlito"/>
              </a:defRPr>
            </a:lvl5pPr>
            <a:lvl6pPr indent="0" lvl="5" marL="38100" marR="0" algn="l">
              <a:lnSpc>
                <a:spcPct val="102142"/>
              </a:lnSpc>
              <a:spcBef>
                <a:spcPts val="0"/>
              </a:spcBef>
              <a:buNone/>
              <a:defRPr b="0" i="0" sz="1400">
                <a:solidFill>
                  <a:schemeClr val="dk1"/>
                </a:solidFill>
                <a:latin typeface="Carlito"/>
                <a:ea typeface="Carlito"/>
                <a:cs typeface="Carlito"/>
                <a:sym typeface="Carlito"/>
              </a:defRPr>
            </a:lvl6pPr>
            <a:lvl7pPr indent="0" lvl="6" marL="38100" marR="0" algn="l">
              <a:lnSpc>
                <a:spcPct val="102142"/>
              </a:lnSpc>
              <a:spcBef>
                <a:spcPts val="0"/>
              </a:spcBef>
              <a:buNone/>
              <a:defRPr b="0" i="0" sz="1400">
                <a:solidFill>
                  <a:schemeClr val="dk1"/>
                </a:solidFill>
                <a:latin typeface="Carlito"/>
                <a:ea typeface="Carlito"/>
                <a:cs typeface="Carlito"/>
                <a:sym typeface="Carlito"/>
              </a:defRPr>
            </a:lvl7pPr>
            <a:lvl8pPr indent="0" lvl="7" marL="38100" marR="0" algn="l">
              <a:lnSpc>
                <a:spcPct val="102142"/>
              </a:lnSpc>
              <a:spcBef>
                <a:spcPts val="0"/>
              </a:spcBef>
              <a:buNone/>
              <a:defRPr b="0" i="0" sz="1400">
                <a:solidFill>
                  <a:schemeClr val="dk1"/>
                </a:solidFill>
                <a:latin typeface="Carlito"/>
                <a:ea typeface="Carlito"/>
                <a:cs typeface="Carlito"/>
                <a:sym typeface="Carlito"/>
              </a:defRPr>
            </a:lvl8pPr>
            <a:lvl9pPr indent="0" lvl="8" marL="38100" marR="0" algn="l">
              <a:lnSpc>
                <a:spcPct val="102142"/>
              </a:lnSpc>
              <a:spcBef>
                <a:spcPts val="0"/>
              </a:spcBef>
              <a:buNone/>
              <a:defRPr b="0" i="0" sz="1400">
                <a:solidFill>
                  <a:schemeClr val="dk1"/>
                </a:solidFill>
                <a:latin typeface="Carlito"/>
                <a:ea typeface="Carlito"/>
                <a:cs typeface="Carlito"/>
                <a:sym typeface="Carlito"/>
              </a:defRPr>
            </a:lvl9pPr>
          </a:lstStyle>
          <a:p>
            <a:pPr indent="0" lvl="0" marL="3810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47" name="Shape 47"/>
        <p:cNvGrpSpPr/>
        <p:nvPr/>
      </p:nvGrpSpPr>
      <p:grpSpPr>
        <a:xfrm>
          <a:off x="0" y="0"/>
          <a:ext cx="0" cy="0"/>
          <a:chOff x="0" y="0"/>
          <a:chExt cx="0" cy="0"/>
        </a:xfrm>
      </p:grpSpPr>
      <p:sp>
        <p:nvSpPr>
          <p:cNvPr id="48" name="Google Shape;48;p35"/>
          <p:cNvSpPr txBox="1"/>
          <p:nvPr>
            <p:ph type="ctrTitle"/>
          </p:nvPr>
        </p:nvSpPr>
        <p:spPr>
          <a:xfrm>
            <a:off x="914400" y="2130426"/>
            <a:ext cx="10363200" cy="3924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5"/>
          <p:cNvSpPr txBox="1"/>
          <p:nvPr>
            <p:ph idx="1" type="subTitle"/>
          </p:nvPr>
        </p:nvSpPr>
        <p:spPr>
          <a:xfrm>
            <a:off x="1828800" y="3886200"/>
            <a:ext cx="853440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Clr>
                <a:schemeClr val="dk1"/>
              </a:buClr>
              <a:buSzPts val="1800"/>
              <a:buFont typeface="Calibri"/>
              <a:buNone/>
              <a:defRPr/>
            </a:lvl1pPr>
            <a:lvl2pPr lvl="1" algn="ctr">
              <a:spcBef>
                <a:spcPts val="0"/>
              </a:spcBef>
              <a:spcAft>
                <a:spcPts val="0"/>
              </a:spcAft>
              <a:buSzPts val="1800"/>
              <a:buFont typeface="Calibri"/>
              <a:buNone/>
              <a:defRPr/>
            </a:lvl2pPr>
            <a:lvl3pPr lvl="2" algn="ctr">
              <a:spcBef>
                <a:spcPts val="0"/>
              </a:spcBef>
              <a:spcAft>
                <a:spcPts val="0"/>
              </a:spcAft>
              <a:buSzPts val="1800"/>
              <a:buFont typeface="Calibri"/>
              <a:buNone/>
              <a:defRPr/>
            </a:lvl3pPr>
            <a:lvl4pPr lvl="3" algn="ctr">
              <a:spcBef>
                <a:spcPts val="0"/>
              </a:spcBef>
              <a:spcAft>
                <a:spcPts val="0"/>
              </a:spcAft>
              <a:buSzPts val="1800"/>
              <a:buFont typeface="Calibri"/>
              <a:buNone/>
              <a:defRPr/>
            </a:lvl4pPr>
            <a:lvl5pPr lvl="4" algn="ctr">
              <a:spcBef>
                <a:spcPts val="0"/>
              </a:spcBef>
              <a:spcAft>
                <a:spcPts val="0"/>
              </a:spcAft>
              <a:buSzPts val="1800"/>
              <a:buFont typeface="Calibri"/>
              <a:buNone/>
              <a:defRPr/>
            </a:lvl5pPr>
            <a:lvl6pPr lvl="5" algn="ctr">
              <a:spcBef>
                <a:spcPts val="0"/>
              </a:spcBef>
              <a:spcAft>
                <a:spcPts val="0"/>
              </a:spcAft>
              <a:buSzPts val="1800"/>
              <a:buFont typeface="Calibri"/>
              <a:buNone/>
              <a:defRPr/>
            </a:lvl6pPr>
            <a:lvl7pPr lvl="6" algn="ctr">
              <a:spcBef>
                <a:spcPts val="0"/>
              </a:spcBef>
              <a:spcAft>
                <a:spcPts val="0"/>
              </a:spcAft>
              <a:buSzPts val="1800"/>
              <a:buFont typeface="Calibri"/>
              <a:buNone/>
              <a:defRPr/>
            </a:lvl7pPr>
            <a:lvl8pPr lvl="7" algn="ctr">
              <a:spcBef>
                <a:spcPts val="0"/>
              </a:spcBef>
              <a:spcAft>
                <a:spcPts val="0"/>
              </a:spcAft>
              <a:buSzPts val="1800"/>
              <a:buFont typeface="Calibri"/>
              <a:buNone/>
              <a:defRPr/>
            </a:lvl8pPr>
            <a:lvl9pPr lvl="8" algn="ctr">
              <a:spcBef>
                <a:spcPts val="0"/>
              </a:spcBef>
              <a:spcAft>
                <a:spcPts val="0"/>
              </a:spcAft>
              <a:buSzPts val="1800"/>
              <a:buFont typeface="Calibri"/>
              <a:buNone/>
              <a:defRPr/>
            </a:lvl9pPr>
          </a:lstStyle>
          <a:p/>
        </p:txBody>
      </p:sp>
      <p:sp>
        <p:nvSpPr>
          <p:cNvPr id="50" name="Google Shape;50;p35"/>
          <p:cNvSpPr txBox="1"/>
          <p:nvPr>
            <p:ph idx="12" type="sldNum"/>
          </p:nvPr>
        </p:nvSpPr>
        <p:spPr>
          <a:xfrm>
            <a:off x="6428740" y="6600380"/>
            <a:ext cx="256540" cy="430887"/>
          </a:xfrm>
          <a:prstGeom prst="rect">
            <a:avLst/>
          </a:prstGeom>
          <a:noFill/>
          <a:ln>
            <a:noFill/>
          </a:ln>
        </p:spPr>
        <p:txBody>
          <a:bodyPr anchorCtr="0" anchor="t" bIns="0" lIns="0" spcFirstLastPara="1" rIns="0" wrap="square" tIns="0">
            <a:spAutoFit/>
          </a:bodyPr>
          <a:lstStyle>
            <a:lvl1pPr indent="0" lvl="0" marL="0" algn="l">
              <a:spcBef>
                <a:spcPts val="0"/>
              </a:spcBef>
              <a:buNone/>
              <a:defRPr b="0" i="0" sz="1400">
                <a:solidFill>
                  <a:schemeClr val="dk1"/>
                </a:solidFill>
                <a:latin typeface="Carlito"/>
                <a:ea typeface="Carlito"/>
                <a:cs typeface="Carlito"/>
                <a:sym typeface="Carlito"/>
              </a:defRPr>
            </a:lvl1pPr>
            <a:lvl2pPr indent="0" lvl="1" marL="0" algn="l">
              <a:spcBef>
                <a:spcPts val="0"/>
              </a:spcBef>
              <a:buNone/>
              <a:defRPr b="0" i="0" sz="1400">
                <a:solidFill>
                  <a:schemeClr val="dk1"/>
                </a:solidFill>
                <a:latin typeface="Carlito"/>
                <a:ea typeface="Carlito"/>
                <a:cs typeface="Carlito"/>
                <a:sym typeface="Carlito"/>
              </a:defRPr>
            </a:lvl2pPr>
            <a:lvl3pPr indent="0" lvl="2" marL="0" algn="l">
              <a:spcBef>
                <a:spcPts val="0"/>
              </a:spcBef>
              <a:buNone/>
              <a:defRPr b="0" i="0" sz="1400">
                <a:solidFill>
                  <a:schemeClr val="dk1"/>
                </a:solidFill>
                <a:latin typeface="Carlito"/>
                <a:ea typeface="Carlito"/>
                <a:cs typeface="Carlito"/>
                <a:sym typeface="Carlito"/>
              </a:defRPr>
            </a:lvl3pPr>
            <a:lvl4pPr indent="0" lvl="3" marL="0" algn="l">
              <a:spcBef>
                <a:spcPts val="0"/>
              </a:spcBef>
              <a:buNone/>
              <a:defRPr b="0" i="0" sz="1400">
                <a:solidFill>
                  <a:schemeClr val="dk1"/>
                </a:solidFill>
                <a:latin typeface="Carlito"/>
                <a:ea typeface="Carlito"/>
                <a:cs typeface="Carlito"/>
                <a:sym typeface="Carlito"/>
              </a:defRPr>
            </a:lvl4pPr>
            <a:lvl5pPr indent="0" lvl="4" marL="0" algn="l">
              <a:spcBef>
                <a:spcPts val="0"/>
              </a:spcBef>
              <a:buNone/>
              <a:defRPr b="0" i="0" sz="1400">
                <a:solidFill>
                  <a:schemeClr val="dk1"/>
                </a:solidFill>
                <a:latin typeface="Carlito"/>
                <a:ea typeface="Carlito"/>
                <a:cs typeface="Carlito"/>
                <a:sym typeface="Carlito"/>
              </a:defRPr>
            </a:lvl5pPr>
            <a:lvl6pPr indent="0" lvl="5" marL="0" algn="l">
              <a:spcBef>
                <a:spcPts val="0"/>
              </a:spcBef>
              <a:buNone/>
              <a:defRPr b="0" i="0" sz="1400">
                <a:solidFill>
                  <a:schemeClr val="dk1"/>
                </a:solidFill>
                <a:latin typeface="Carlito"/>
                <a:ea typeface="Carlito"/>
                <a:cs typeface="Carlito"/>
                <a:sym typeface="Carlito"/>
              </a:defRPr>
            </a:lvl6pPr>
            <a:lvl7pPr indent="0" lvl="6" marL="0" algn="l">
              <a:spcBef>
                <a:spcPts val="0"/>
              </a:spcBef>
              <a:buNone/>
              <a:defRPr b="0" i="0" sz="1400">
                <a:solidFill>
                  <a:schemeClr val="dk1"/>
                </a:solidFill>
                <a:latin typeface="Carlito"/>
                <a:ea typeface="Carlito"/>
                <a:cs typeface="Carlito"/>
                <a:sym typeface="Carlito"/>
              </a:defRPr>
            </a:lvl7pPr>
            <a:lvl8pPr indent="0" lvl="7" marL="0" algn="l">
              <a:spcBef>
                <a:spcPts val="0"/>
              </a:spcBef>
              <a:buNone/>
              <a:defRPr b="0" i="0" sz="1400">
                <a:solidFill>
                  <a:schemeClr val="dk1"/>
                </a:solidFill>
                <a:latin typeface="Carlito"/>
                <a:ea typeface="Carlito"/>
                <a:cs typeface="Carlito"/>
                <a:sym typeface="Carlito"/>
              </a:defRPr>
            </a:lvl8pPr>
            <a:lvl9pPr indent="0" lvl="8" marL="0" algn="l">
              <a:spcBef>
                <a:spcPts val="0"/>
              </a:spcBef>
              <a:buNone/>
              <a:defRPr b="0" i="0" sz="1400">
                <a:solidFill>
                  <a:schemeClr val="dk1"/>
                </a:solidFill>
                <a:latin typeface="Carlito"/>
                <a:ea typeface="Carlito"/>
                <a:cs typeface="Carlito"/>
                <a:sym typeface="Carlito"/>
              </a:defRPr>
            </a:lvl9pPr>
          </a:lstStyle>
          <a:p>
            <a:pPr indent="0" lvl="0" marL="0" rtl="0" algn="l">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57" name="Shape 57"/>
        <p:cNvGrpSpPr/>
        <p:nvPr/>
      </p:nvGrpSpPr>
      <p:grpSpPr>
        <a:xfrm>
          <a:off x="0" y="0"/>
          <a:ext cx="0" cy="0"/>
          <a:chOff x="0" y="0"/>
          <a:chExt cx="0" cy="0"/>
        </a:xfrm>
      </p:grpSpPr>
      <p:sp>
        <p:nvSpPr>
          <p:cNvPr id="58" name="Google Shape;58;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0" name="Google Shape;6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3" name="Shape 63"/>
        <p:cNvGrpSpPr/>
        <p:nvPr/>
      </p:nvGrpSpPr>
      <p:grpSpPr>
        <a:xfrm>
          <a:off x="0" y="0"/>
          <a:ext cx="0" cy="0"/>
          <a:chOff x="0" y="0"/>
          <a:chExt cx="0" cy="0"/>
        </a:xfrm>
      </p:grpSpPr>
      <p:sp>
        <p:nvSpPr>
          <p:cNvPr id="64" name="Google Shape;6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69" name="Shape 69"/>
        <p:cNvGrpSpPr/>
        <p:nvPr/>
      </p:nvGrpSpPr>
      <p:grpSpPr>
        <a:xfrm>
          <a:off x="0" y="0"/>
          <a:ext cx="0" cy="0"/>
          <a:chOff x="0" y="0"/>
          <a:chExt cx="0" cy="0"/>
        </a:xfrm>
      </p:grpSpPr>
      <p:sp>
        <p:nvSpPr>
          <p:cNvPr id="70" name="Google Shape;70;p3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2" name="Google Shape;7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2.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p:nvPr/>
        </p:nvSpPr>
        <p:spPr>
          <a:xfrm>
            <a:off x="8924084" y="5994512"/>
            <a:ext cx="3213644" cy="789367"/>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29"/>
          <p:cNvSpPr/>
          <p:nvPr/>
        </p:nvSpPr>
        <p:spPr>
          <a:xfrm>
            <a:off x="6211823" y="6517385"/>
            <a:ext cx="1611630" cy="340995"/>
          </a:xfrm>
          <a:custGeom>
            <a:rect b="b" l="l" r="r" t="t"/>
            <a:pathLst>
              <a:path extrusionOk="0" h="340995" w="1611629">
                <a:moveTo>
                  <a:pt x="1611629" y="0"/>
                </a:moveTo>
                <a:lnTo>
                  <a:pt x="0" y="0"/>
                </a:lnTo>
                <a:lnTo>
                  <a:pt x="0" y="340613"/>
                </a:lnTo>
                <a:lnTo>
                  <a:pt x="1611629" y="340613"/>
                </a:lnTo>
                <a:lnTo>
                  <a:pt x="1611629" y="0"/>
                </a:lnTo>
                <a:close/>
              </a:path>
            </a:pathLst>
          </a:custGeom>
          <a:solidFill>
            <a:srgbClr val="7E7E7E">
              <a:alpha val="5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29"/>
          <p:cNvSpPr/>
          <p:nvPr/>
        </p:nvSpPr>
        <p:spPr>
          <a:xfrm>
            <a:off x="0" y="6517385"/>
            <a:ext cx="6212205" cy="340995"/>
          </a:xfrm>
          <a:custGeom>
            <a:rect b="b" l="l" r="r" t="t"/>
            <a:pathLst>
              <a:path extrusionOk="0" h="340995" w="6212205">
                <a:moveTo>
                  <a:pt x="6211824" y="0"/>
                </a:moveTo>
                <a:lnTo>
                  <a:pt x="0" y="0"/>
                </a:lnTo>
                <a:lnTo>
                  <a:pt x="0" y="340613"/>
                </a:lnTo>
                <a:lnTo>
                  <a:pt x="6211824" y="340613"/>
                </a:lnTo>
                <a:lnTo>
                  <a:pt x="6211824" y="0"/>
                </a:lnTo>
                <a:close/>
              </a:path>
            </a:pathLst>
          </a:custGeom>
          <a:solidFill>
            <a:srgbClr val="6425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29"/>
          <p:cNvSpPr txBox="1"/>
          <p:nvPr>
            <p:ph type="title"/>
          </p:nvPr>
        </p:nvSpPr>
        <p:spPr>
          <a:xfrm>
            <a:off x="2447544" y="2968751"/>
            <a:ext cx="7296911" cy="10007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550" u="none" cap="none" strike="noStrike">
                <a:solidFill>
                  <a:schemeClr val="dk1"/>
                </a:solidFill>
                <a:latin typeface="Carlito"/>
                <a:ea typeface="Carlito"/>
                <a:cs typeface="Carlito"/>
                <a:sym typeface="Carli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29"/>
          <p:cNvSpPr txBox="1"/>
          <p:nvPr>
            <p:ph idx="1" type="body"/>
          </p:nvPr>
        </p:nvSpPr>
        <p:spPr>
          <a:xfrm>
            <a:off x="379222" y="3357117"/>
            <a:ext cx="11433555" cy="18834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5" name="Google Shape;15;p29"/>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lvl1pPr indent="0" lvl="0" marL="38100" marR="0" rtl="0" algn="l">
              <a:lnSpc>
                <a:spcPct val="102142"/>
              </a:lnSpc>
              <a:spcBef>
                <a:spcPts val="0"/>
              </a:spcBef>
              <a:buNone/>
              <a:defRPr b="0" i="0" sz="1400" u="none">
                <a:solidFill>
                  <a:schemeClr val="dk1"/>
                </a:solidFill>
                <a:latin typeface="Carlito"/>
                <a:ea typeface="Carlito"/>
                <a:cs typeface="Carlito"/>
                <a:sym typeface="Carlito"/>
              </a:defRPr>
            </a:lvl1pPr>
            <a:lvl2pPr indent="0" lvl="1" marL="38100" marR="0" rtl="0" algn="l">
              <a:lnSpc>
                <a:spcPct val="102142"/>
              </a:lnSpc>
              <a:spcBef>
                <a:spcPts val="0"/>
              </a:spcBef>
              <a:buNone/>
              <a:defRPr b="0" i="0" sz="1400" u="none">
                <a:solidFill>
                  <a:schemeClr val="dk1"/>
                </a:solidFill>
                <a:latin typeface="Carlito"/>
                <a:ea typeface="Carlito"/>
                <a:cs typeface="Carlito"/>
                <a:sym typeface="Carlito"/>
              </a:defRPr>
            </a:lvl2pPr>
            <a:lvl3pPr indent="0" lvl="2" marL="38100" marR="0" rtl="0" algn="l">
              <a:lnSpc>
                <a:spcPct val="102142"/>
              </a:lnSpc>
              <a:spcBef>
                <a:spcPts val="0"/>
              </a:spcBef>
              <a:buNone/>
              <a:defRPr b="0" i="0" sz="1400" u="none">
                <a:solidFill>
                  <a:schemeClr val="dk1"/>
                </a:solidFill>
                <a:latin typeface="Carlito"/>
                <a:ea typeface="Carlito"/>
                <a:cs typeface="Carlito"/>
                <a:sym typeface="Carlito"/>
              </a:defRPr>
            </a:lvl3pPr>
            <a:lvl4pPr indent="0" lvl="3" marL="38100" marR="0" rtl="0" algn="l">
              <a:lnSpc>
                <a:spcPct val="102142"/>
              </a:lnSpc>
              <a:spcBef>
                <a:spcPts val="0"/>
              </a:spcBef>
              <a:buNone/>
              <a:defRPr b="0" i="0" sz="1400" u="none">
                <a:solidFill>
                  <a:schemeClr val="dk1"/>
                </a:solidFill>
                <a:latin typeface="Carlito"/>
                <a:ea typeface="Carlito"/>
                <a:cs typeface="Carlito"/>
                <a:sym typeface="Carlito"/>
              </a:defRPr>
            </a:lvl4pPr>
            <a:lvl5pPr indent="0" lvl="4" marL="38100" marR="0" rtl="0" algn="l">
              <a:lnSpc>
                <a:spcPct val="102142"/>
              </a:lnSpc>
              <a:spcBef>
                <a:spcPts val="0"/>
              </a:spcBef>
              <a:buNone/>
              <a:defRPr b="0" i="0" sz="1400" u="none">
                <a:solidFill>
                  <a:schemeClr val="dk1"/>
                </a:solidFill>
                <a:latin typeface="Carlito"/>
                <a:ea typeface="Carlito"/>
                <a:cs typeface="Carlito"/>
                <a:sym typeface="Carlito"/>
              </a:defRPr>
            </a:lvl5pPr>
            <a:lvl6pPr indent="0" lvl="5" marL="38100" marR="0" rtl="0" algn="l">
              <a:lnSpc>
                <a:spcPct val="102142"/>
              </a:lnSpc>
              <a:spcBef>
                <a:spcPts val="0"/>
              </a:spcBef>
              <a:buNone/>
              <a:defRPr b="0" i="0" sz="1400" u="none">
                <a:solidFill>
                  <a:schemeClr val="dk1"/>
                </a:solidFill>
                <a:latin typeface="Carlito"/>
                <a:ea typeface="Carlito"/>
                <a:cs typeface="Carlito"/>
                <a:sym typeface="Carlito"/>
              </a:defRPr>
            </a:lvl6pPr>
            <a:lvl7pPr indent="0" lvl="6" marL="38100" marR="0" rtl="0" algn="l">
              <a:lnSpc>
                <a:spcPct val="102142"/>
              </a:lnSpc>
              <a:spcBef>
                <a:spcPts val="0"/>
              </a:spcBef>
              <a:buNone/>
              <a:defRPr b="0" i="0" sz="1400" u="none">
                <a:solidFill>
                  <a:schemeClr val="dk1"/>
                </a:solidFill>
                <a:latin typeface="Carlito"/>
                <a:ea typeface="Carlito"/>
                <a:cs typeface="Carlito"/>
                <a:sym typeface="Carlito"/>
              </a:defRPr>
            </a:lvl7pPr>
            <a:lvl8pPr indent="0" lvl="7" marL="38100" marR="0" rtl="0" algn="l">
              <a:lnSpc>
                <a:spcPct val="102142"/>
              </a:lnSpc>
              <a:spcBef>
                <a:spcPts val="0"/>
              </a:spcBef>
              <a:buNone/>
              <a:defRPr b="0" i="0" sz="1400" u="none">
                <a:solidFill>
                  <a:schemeClr val="dk1"/>
                </a:solidFill>
                <a:latin typeface="Carlito"/>
                <a:ea typeface="Carlito"/>
                <a:cs typeface="Carlito"/>
                <a:sym typeface="Carlito"/>
              </a:defRPr>
            </a:lvl8pPr>
            <a:lvl9pPr indent="0" lvl="8" marL="38100" marR="0" rtl="0" algn="l">
              <a:lnSpc>
                <a:spcPct val="102142"/>
              </a:lnSpc>
              <a:spcBef>
                <a:spcPts val="0"/>
              </a:spcBef>
              <a:buNone/>
              <a:defRPr b="0" i="0" sz="1400" u="none">
                <a:solidFill>
                  <a:schemeClr val="dk1"/>
                </a:solidFill>
                <a:latin typeface="Carlito"/>
                <a:ea typeface="Carlito"/>
                <a:cs typeface="Carlito"/>
                <a:sym typeface="Carlito"/>
              </a:defRPr>
            </a:lvl9pPr>
          </a:lstStyle>
          <a:p>
            <a:pPr indent="0" lvl="0" marL="38100" rtl="0" algn="l">
              <a:spcBef>
                <a:spcPts val="0"/>
              </a:spcBef>
              <a:spcAft>
                <a:spcPts val="0"/>
              </a:spcAft>
              <a:buNone/>
            </a:pPr>
            <a:fld id="{00000000-1234-1234-1234-123412341234}" type="slidenum">
              <a:rPr lang="es-CO"/>
              <a:t>‹#›</a:t>
            </a:fld>
            <a:endParaRPr/>
          </a:p>
        </p:txBody>
      </p:sp>
      <p:sp>
        <p:nvSpPr>
          <p:cNvPr id="16" name="Google Shape;16;p29"/>
          <p:cNvSpPr txBox="1"/>
          <p:nvPr/>
        </p:nvSpPr>
        <p:spPr>
          <a:xfrm>
            <a:off x="16764" y="6570101"/>
            <a:ext cx="2993127" cy="287899"/>
          </a:xfrm>
          <a:prstGeom prst="rect">
            <a:avLst/>
          </a:prstGeom>
          <a:noFill/>
          <a:ln>
            <a:noFill/>
          </a:ln>
        </p:spPr>
        <p:txBody>
          <a:bodyPr anchorCtr="0" anchor="t" bIns="45700" lIns="91425" spcFirstLastPara="1" rIns="91425" wrap="square" tIns="45700">
            <a:spAutoFit/>
          </a:bodyPr>
          <a:lstStyle/>
          <a:p>
            <a:pPr indent="0" lvl="0" marL="12700" marR="0" rtl="0" algn="l">
              <a:lnSpc>
                <a:spcPct val="89375"/>
              </a:lnSpc>
              <a:spcBef>
                <a:spcPts val="0"/>
              </a:spcBef>
              <a:spcAft>
                <a:spcPts val="0"/>
              </a:spcAft>
              <a:buNone/>
            </a:pPr>
            <a:r>
              <a:rPr b="1" lang="es-CO" sz="1600">
                <a:solidFill>
                  <a:schemeClr val="lt1"/>
                </a:solidFill>
                <a:latin typeface="Calibri"/>
                <a:ea typeface="Calibri"/>
                <a:cs typeface="Calibri"/>
                <a:sym typeface="Calibri"/>
              </a:rPr>
              <a:t>F</a:t>
            </a:r>
            <a:r>
              <a:rPr b="1" lang="es-CO" sz="1200">
                <a:solidFill>
                  <a:schemeClr val="lt1"/>
                </a:solidFill>
                <a:latin typeface="Calibri"/>
                <a:ea typeface="Calibri"/>
                <a:cs typeface="Calibri"/>
                <a:sym typeface="Calibri"/>
              </a:rPr>
              <a:t>ACULTAD 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INAS </a:t>
            </a:r>
            <a:r>
              <a:rPr b="1" lang="es-CO" sz="1600">
                <a:solidFill>
                  <a:schemeClr val="lt1"/>
                </a:solidFill>
                <a:latin typeface="Arial"/>
                <a:ea typeface="Arial"/>
                <a:cs typeface="Arial"/>
                <a:sym typeface="Arial"/>
              </a:rPr>
              <a:t>– </a:t>
            </a:r>
            <a:r>
              <a:rPr b="1" lang="es-CO" sz="1600">
                <a:solidFill>
                  <a:schemeClr val="lt1"/>
                </a:solidFill>
                <a:latin typeface="Calibri"/>
                <a:ea typeface="Calibri"/>
                <a:cs typeface="Calibri"/>
                <a:sym typeface="Calibri"/>
              </a:rPr>
              <a:t>S</a:t>
            </a:r>
            <a:r>
              <a:rPr b="1" lang="es-CO" sz="1200">
                <a:solidFill>
                  <a:schemeClr val="lt1"/>
                </a:solidFill>
                <a:latin typeface="Calibri"/>
                <a:ea typeface="Calibri"/>
                <a:cs typeface="Calibri"/>
                <a:sym typeface="Calibri"/>
              </a:rPr>
              <a:t>EDE </a:t>
            </a:r>
            <a:r>
              <a:rPr b="1" lang="es-CO" sz="1600">
                <a:solidFill>
                  <a:schemeClr val="lt1"/>
                </a:solidFill>
                <a:latin typeface="Calibri"/>
                <a:ea typeface="Calibri"/>
                <a:cs typeface="Calibri"/>
                <a:sym typeface="Calibri"/>
              </a:rPr>
              <a:t>M</a:t>
            </a:r>
            <a:r>
              <a:rPr b="1" lang="es-CO" sz="1200">
                <a:solidFill>
                  <a:schemeClr val="lt1"/>
                </a:solidFill>
                <a:latin typeface="Calibri"/>
                <a:ea typeface="Calibri"/>
                <a:cs typeface="Calibri"/>
                <a:sym typeface="Calibri"/>
              </a:rPr>
              <a:t>EDELLÍN</a:t>
            </a:r>
            <a:endParaRPr b="1" sz="16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6.jpg"/><Relationship Id="rId6"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jpg"/><Relationship Id="rId4" Type="http://schemas.openxmlformats.org/officeDocument/2006/relationships/image" Target="../media/image8.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7.jpg"/><Relationship Id="rId9" Type="http://schemas.openxmlformats.org/officeDocument/2006/relationships/image" Target="../media/image20.jpg"/><Relationship Id="rId5" Type="http://schemas.openxmlformats.org/officeDocument/2006/relationships/image" Target="../media/image14.jpg"/><Relationship Id="rId6" Type="http://schemas.openxmlformats.org/officeDocument/2006/relationships/image" Target="../media/image12.jpg"/><Relationship Id="rId7" Type="http://schemas.openxmlformats.org/officeDocument/2006/relationships/image" Target="../media/image15.jpg"/><Relationship Id="rId8"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27.png"/><Relationship Id="rId5" Type="http://schemas.openxmlformats.org/officeDocument/2006/relationships/image" Target="../media/image23.jp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hyperlink" Target="https://junyanz.github.io/CycleGAN/" TargetMode="External"/><Relationship Id="rId5" Type="http://schemas.openxmlformats.org/officeDocument/2006/relationships/hyperlink" Target="https://people.eecs.berkeley.edu/~junyanz/" TargetMode="External"/><Relationship Id="rId6" Type="http://schemas.openxmlformats.org/officeDocument/2006/relationships/hyperlink" Target="https://taesung.me/" TargetMode="External"/><Relationship Id="rId7" Type="http://schemas.openxmlformats.org/officeDocument/2006/relationships/hyperlink" Target="http://web.mit.edu/phillipi/" TargetMode="External"/><Relationship Id="rId8" Type="http://schemas.openxmlformats.org/officeDocument/2006/relationships/hyperlink" Target="https://people.eecs.berkeley.edu/~efro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30.jpg"/><Relationship Id="rId6" Type="http://schemas.openxmlformats.org/officeDocument/2006/relationships/hyperlink" Target="http://web.mit.edu/phillip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junyanz.github.io/CycleGAN/" TargetMode="External"/><Relationship Id="rId4" Type="http://schemas.openxmlformats.org/officeDocument/2006/relationships/hyperlink" Target="https://people.eecs.berkeley.edu/~junyanz/" TargetMode="External"/><Relationship Id="rId9" Type="http://schemas.openxmlformats.org/officeDocument/2006/relationships/image" Target="../media/image42.jpg"/><Relationship Id="rId5" Type="http://schemas.openxmlformats.org/officeDocument/2006/relationships/hyperlink" Target="https://taesung.me/" TargetMode="External"/><Relationship Id="rId6" Type="http://schemas.openxmlformats.org/officeDocument/2006/relationships/hyperlink" Target="http://web.mit.edu/phillipi/" TargetMode="External"/><Relationship Id="rId7" Type="http://schemas.openxmlformats.org/officeDocument/2006/relationships/hyperlink" Target="https://people.eecs.berkeley.edu/~efros/" TargetMode="External"/><Relationship Id="rId8" Type="http://schemas.openxmlformats.org/officeDocument/2006/relationships/image" Target="../media/image4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jp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hyperlink" Target="http://www.app.supervise.ly/" TargetMode="External"/><Relationship Id="rId6" Type="http://schemas.openxmlformats.org/officeDocument/2006/relationships/hyperlink" Target="http://www.platform.ai/"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kaggl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hyperlink" Target="http://yann.lecun.com/exdb/mnist/" TargetMode="External"/><Relationship Id="rId5" Type="http://schemas.openxmlformats.org/officeDocument/2006/relationships/hyperlink" Target="http://yann.lecun.com/" TargetMode="External"/><Relationship Id="rId6" Type="http://schemas.openxmlformats.org/officeDocument/2006/relationships/hyperlink" Target="http://mi.eng.cam.ac.uk/research/projects/VideoRec/CamVid/" TargetMode="External"/><Relationship Id="rId7"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images.google.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
          <p:cNvSpPr txBox="1"/>
          <p:nvPr>
            <p:ph type="title"/>
          </p:nvPr>
        </p:nvSpPr>
        <p:spPr>
          <a:xfrm>
            <a:off x="1219200" y="924912"/>
            <a:ext cx="9829800" cy="843821"/>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s-CO" sz="5400">
                <a:latin typeface="Arial"/>
                <a:ea typeface="Arial"/>
                <a:cs typeface="Arial"/>
                <a:sym typeface="Arial"/>
              </a:rPr>
              <a:t>Data Labellin’ or Data Annotation</a:t>
            </a:r>
            <a:endParaRPr sz="5400">
              <a:latin typeface="Arial"/>
              <a:ea typeface="Arial"/>
              <a:cs typeface="Arial"/>
              <a:sym typeface="Arial"/>
            </a:endParaRPr>
          </a:p>
        </p:txBody>
      </p:sp>
      <p:sp>
        <p:nvSpPr>
          <p:cNvPr id="132" name="Google Shape;132;p1"/>
          <p:cNvSpPr txBox="1"/>
          <p:nvPr/>
        </p:nvSpPr>
        <p:spPr>
          <a:xfrm>
            <a:off x="2266361" y="2436420"/>
            <a:ext cx="7696200" cy="2678400"/>
          </a:xfrm>
          <a:prstGeom prst="rect">
            <a:avLst/>
          </a:prstGeom>
          <a:noFill/>
          <a:ln>
            <a:noFill/>
          </a:ln>
        </p:spPr>
        <p:txBody>
          <a:bodyPr anchorCtr="0" anchor="t" bIns="0" lIns="0" spcFirstLastPara="1" rIns="0" wrap="square" tIns="137150">
            <a:spAutoFit/>
          </a:bodyPr>
          <a:lstStyle/>
          <a:p>
            <a:pPr indent="0" lvl="0" marL="0" marR="0" rtl="0" algn="ctr">
              <a:spcBef>
                <a:spcPts val="0"/>
              </a:spcBef>
              <a:spcAft>
                <a:spcPts val="0"/>
              </a:spcAft>
              <a:buNone/>
            </a:pPr>
            <a:r>
              <a:rPr b="1" lang="es-CO" sz="4000">
                <a:solidFill>
                  <a:schemeClr val="dk1"/>
                </a:solidFill>
                <a:latin typeface="Arial"/>
                <a:ea typeface="Arial"/>
                <a:cs typeface="Arial"/>
                <a:sym typeface="Arial"/>
              </a:rPr>
              <a:t>John Ballesteros</a:t>
            </a:r>
            <a:endParaRPr/>
          </a:p>
          <a:p>
            <a:pPr indent="0" lvl="0" marL="0" marR="0" rtl="0" algn="ctr">
              <a:spcBef>
                <a:spcPts val="600"/>
              </a:spcBef>
              <a:spcAft>
                <a:spcPts val="0"/>
              </a:spcAft>
              <a:buNone/>
            </a:pPr>
            <a:r>
              <a:rPr b="1" lang="es-CO" sz="4000">
                <a:solidFill>
                  <a:schemeClr val="dk1"/>
                </a:solidFill>
                <a:latin typeface="Arial"/>
                <a:ea typeface="Arial"/>
                <a:cs typeface="Arial"/>
                <a:sym typeface="Arial"/>
              </a:rPr>
              <a:t>PhD</a:t>
            </a:r>
            <a:endParaRPr sz="4000">
              <a:solidFill>
                <a:schemeClr val="dk1"/>
              </a:solidFill>
              <a:latin typeface="Arial"/>
              <a:ea typeface="Arial"/>
              <a:cs typeface="Arial"/>
              <a:sym typeface="Arial"/>
            </a:endParaRPr>
          </a:p>
          <a:p>
            <a:pPr indent="0" lvl="0" marL="0" marR="0" rtl="0" algn="ctr">
              <a:spcBef>
                <a:spcPts val="0"/>
              </a:spcBef>
              <a:spcAft>
                <a:spcPts val="0"/>
              </a:spcAft>
              <a:buNone/>
            </a:pPr>
            <a:r>
              <a:rPr b="1" lang="es-CO" sz="2000">
                <a:solidFill>
                  <a:schemeClr val="dk1"/>
                </a:solidFill>
                <a:latin typeface="Arial"/>
                <a:ea typeface="Arial"/>
                <a:cs typeface="Arial"/>
                <a:sym typeface="Arial"/>
              </a:rPr>
              <a:t>Profesor Asociado</a:t>
            </a:r>
            <a:endParaRPr/>
          </a:p>
          <a:p>
            <a:pPr indent="0" lvl="0" marL="0" marR="0" rtl="0" algn="ctr">
              <a:spcBef>
                <a:spcPts val="0"/>
              </a:spcBef>
              <a:spcAft>
                <a:spcPts val="0"/>
              </a:spcAft>
              <a:buNone/>
            </a:pPr>
            <a:r>
              <a:rPr b="1" lang="es-CO" sz="2000">
                <a:solidFill>
                  <a:schemeClr val="dk1"/>
                </a:solidFill>
                <a:latin typeface="Arial"/>
                <a:ea typeface="Arial"/>
                <a:cs typeface="Arial"/>
                <a:sym typeface="Arial"/>
              </a:rPr>
              <a:t>Departamento de Ingeniería Civil</a:t>
            </a:r>
            <a:endParaRPr/>
          </a:p>
          <a:p>
            <a:pPr indent="0" lvl="0" marL="0" marR="0" rtl="0" algn="ctr">
              <a:spcBef>
                <a:spcPts val="0"/>
              </a:spcBef>
              <a:spcAft>
                <a:spcPts val="0"/>
              </a:spcAft>
              <a:buNone/>
            </a:pPr>
            <a:r>
              <a:rPr b="1" lang="es-CO" sz="2000">
                <a:solidFill>
                  <a:schemeClr val="dk1"/>
                </a:solidFill>
                <a:latin typeface="Arial"/>
                <a:ea typeface="Arial"/>
                <a:cs typeface="Arial"/>
                <a:sym typeface="Arial"/>
              </a:rPr>
              <a:t>jballes@unal.edu.co</a:t>
            </a:r>
            <a:endParaRPr/>
          </a:p>
          <a:p>
            <a:pPr indent="0" lvl="0" marL="635" marR="0" rtl="0" algn="ctr">
              <a:lnSpc>
                <a:spcPct val="100000"/>
              </a:lnSpc>
              <a:spcBef>
                <a:spcPts val="0"/>
              </a:spcBef>
              <a:spcAft>
                <a:spcPts val="0"/>
              </a:spcAft>
              <a:buNone/>
            </a:pPr>
            <a:r>
              <a:t/>
            </a:r>
            <a:endParaRPr sz="2000">
              <a:solidFill>
                <a:schemeClr val="dk1"/>
              </a:solidFill>
              <a:latin typeface="Carlito"/>
              <a:ea typeface="Carlito"/>
              <a:cs typeface="Carlito"/>
              <a:sym typeface="Carl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0"/>
          <p:cNvSpPr txBox="1"/>
          <p:nvPr>
            <p:ph type="title"/>
          </p:nvPr>
        </p:nvSpPr>
        <p:spPr>
          <a:xfrm>
            <a:off x="990600" y="316547"/>
            <a:ext cx="7296911" cy="36933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1" lang="es-CO" sz="2400">
                <a:latin typeface="Tahoma"/>
                <a:ea typeface="Tahoma"/>
                <a:cs typeface="Tahoma"/>
                <a:sym typeface="Tahoma"/>
              </a:rPr>
              <a:t>Transfer Learning</a:t>
            </a:r>
            <a:endParaRPr/>
          </a:p>
        </p:txBody>
      </p:sp>
      <p:sp>
        <p:nvSpPr>
          <p:cNvPr id="199" name="Google Shape;199;p10"/>
          <p:cNvSpPr txBox="1"/>
          <p:nvPr>
            <p:ph idx="1" type="body"/>
          </p:nvPr>
        </p:nvSpPr>
        <p:spPr>
          <a:xfrm>
            <a:off x="379221" y="914400"/>
            <a:ext cx="11433555" cy="9848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s-CO" sz="2400">
                <a:solidFill>
                  <a:srgbClr val="262626"/>
                </a:solidFill>
                <a:latin typeface="Courier New"/>
                <a:ea typeface="Courier New"/>
                <a:cs typeface="Courier New"/>
                <a:sym typeface="Courier New"/>
              </a:rPr>
              <a:t>learn = create_cnn(data, </a:t>
            </a:r>
            <a:r>
              <a:rPr b="1" i="1" lang="es-CO" sz="2400">
                <a:solidFill>
                  <a:srgbClr val="FF0000"/>
                </a:solidFill>
                <a:latin typeface="Courier New"/>
                <a:ea typeface="Courier New"/>
                <a:cs typeface="Courier New"/>
                <a:sym typeface="Courier New"/>
              </a:rPr>
              <a:t>models.resnet34</a:t>
            </a:r>
            <a:r>
              <a:rPr b="1" lang="es-CO" sz="2400">
                <a:solidFill>
                  <a:srgbClr val="262626"/>
                </a:solidFill>
                <a:latin typeface="Courier New"/>
                <a:ea typeface="Courier New"/>
                <a:cs typeface="Courier New"/>
                <a:sym typeface="Courier New"/>
              </a:rPr>
              <a:t>, metrics=error_rate)</a:t>
            </a:r>
            <a:endParaRPr/>
          </a:p>
          <a:p>
            <a:pPr indent="0" lvl="0" marL="0" rtl="0" algn="l">
              <a:spcBef>
                <a:spcPts val="0"/>
              </a:spcBef>
              <a:spcAft>
                <a:spcPts val="0"/>
              </a:spcAft>
              <a:buNone/>
            </a:pPr>
            <a:r>
              <a:t/>
            </a:r>
            <a:endParaRPr b="1" sz="4000">
              <a:solidFill>
                <a:srgbClr val="262626"/>
              </a:solidFill>
            </a:endParaRPr>
          </a:p>
        </p:txBody>
      </p:sp>
      <p:sp>
        <p:nvSpPr>
          <p:cNvPr id="200" name="Google Shape;200;p10"/>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p>
            <a:pPr indent="0" lvl="0" marL="38100" rtl="0" algn="l">
              <a:lnSpc>
                <a:spcPct val="102142"/>
              </a:lnSpc>
              <a:spcBef>
                <a:spcPts val="0"/>
              </a:spcBef>
              <a:spcAft>
                <a:spcPts val="0"/>
              </a:spcAft>
              <a:buNone/>
            </a:pPr>
            <a:fld id="{00000000-1234-1234-1234-123412341234}" type="slidenum">
              <a:rPr lang="es-CO"/>
              <a:t>‹#›</a:t>
            </a:fld>
            <a:endParaRPr/>
          </a:p>
        </p:txBody>
      </p:sp>
      <p:pic>
        <p:nvPicPr>
          <p:cNvPr id="201" name="Google Shape;201;p10"/>
          <p:cNvPicPr preferRelativeResize="0"/>
          <p:nvPr/>
        </p:nvPicPr>
        <p:blipFill rotWithShape="1">
          <a:blip r:embed="rId3">
            <a:alphaModFix/>
          </a:blip>
          <a:srcRect b="12168" l="0" r="0" t="0"/>
          <a:stretch/>
        </p:blipFill>
        <p:spPr>
          <a:xfrm>
            <a:off x="1676400" y="1524000"/>
            <a:ext cx="8288262" cy="44893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txBox="1"/>
          <p:nvPr>
            <p:ph type="title"/>
          </p:nvPr>
        </p:nvSpPr>
        <p:spPr>
          <a:xfrm>
            <a:off x="1008889" y="294640"/>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latin typeface="Tahoma"/>
                <a:ea typeface="Tahoma"/>
                <a:cs typeface="Tahoma"/>
                <a:sym typeface="Tahoma"/>
              </a:rPr>
              <a:t>What is enough data?</a:t>
            </a:r>
            <a:endParaRPr/>
          </a:p>
        </p:txBody>
      </p:sp>
      <p:sp>
        <p:nvSpPr>
          <p:cNvPr id="207" name="Google Shape;207;p11"/>
          <p:cNvSpPr txBox="1"/>
          <p:nvPr>
            <p:ph idx="1" type="body"/>
          </p:nvPr>
        </p:nvSpPr>
        <p:spPr>
          <a:xfrm>
            <a:off x="379222" y="1676400"/>
            <a:ext cx="11433555" cy="295465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Clr>
                <a:schemeClr val="dk1"/>
              </a:buClr>
              <a:buSzPts val="3200"/>
              <a:buFont typeface="Tahoma"/>
              <a:buNone/>
            </a:pPr>
            <a:r>
              <a:rPr lang="es-CO" sz="3200">
                <a:latin typeface="Tahoma"/>
                <a:ea typeface="Tahoma"/>
                <a:cs typeface="Tahoma"/>
                <a:sym typeface="Tahoma"/>
              </a:rPr>
              <a:t>If hyper parameters:  architecture, epochs and learning rate are ok but model accuracy is still not good, below 60%</a:t>
            </a:r>
            <a:endParaRPr/>
          </a:p>
          <a:p>
            <a:pPr indent="0" lvl="0" marL="0" rtl="0" algn="just">
              <a:spcBef>
                <a:spcPts val="0"/>
              </a:spcBef>
              <a:spcAft>
                <a:spcPts val="0"/>
              </a:spcAft>
              <a:buClr>
                <a:schemeClr val="dk1"/>
              </a:buClr>
              <a:buSzPts val="3200"/>
              <a:buFont typeface="Calibri"/>
              <a:buNone/>
            </a:pPr>
            <a:r>
              <a:t/>
            </a:r>
            <a:endParaRPr sz="3200">
              <a:latin typeface="Tahoma"/>
              <a:ea typeface="Tahoma"/>
              <a:cs typeface="Tahoma"/>
              <a:sym typeface="Tahoma"/>
            </a:endParaRPr>
          </a:p>
          <a:p>
            <a:pPr indent="0" lvl="0" marL="0" rtl="0" algn="just">
              <a:spcBef>
                <a:spcPts val="0"/>
              </a:spcBef>
              <a:spcAft>
                <a:spcPts val="0"/>
              </a:spcAft>
              <a:buClr>
                <a:schemeClr val="dk1"/>
              </a:buClr>
              <a:buSzPts val="3200"/>
              <a:buFont typeface="Tahoma"/>
              <a:buNone/>
            </a:pPr>
            <a:r>
              <a:rPr lang="es-CO" sz="3200">
                <a:latin typeface="Tahoma"/>
                <a:ea typeface="Tahoma"/>
                <a:cs typeface="Tahoma"/>
                <a:sym typeface="Tahoma"/>
              </a:rPr>
              <a:t>You need more data !!!!</a:t>
            </a:r>
            <a:endParaRPr/>
          </a:p>
          <a:p>
            <a:pPr indent="0" lvl="0" marL="0" rtl="0" algn="just">
              <a:spcBef>
                <a:spcPts val="0"/>
              </a:spcBef>
              <a:spcAft>
                <a:spcPts val="0"/>
              </a:spcAft>
              <a:buClr>
                <a:schemeClr val="dk1"/>
              </a:buClr>
              <a:buSzPts val="3200"/>
              <a:buFont typeface="Calibri"/>
              <a:buNone/>
            </a:pPr>
            <a:r>
              <a:t/>
            </a:r>
            <a:endParaRPr sz="3200">
              <a:latin typeface="Tahoma"/>
              <a:ea typeface="Tahoma"/>
              <a:cs typeface="Tahoma"/>
              <a:sym typeface="Tahoma"/>
            </a:endParaRPr>
          </a:p>
          <a:p>
            <a:pPr indent="0" lvl="0" marL="0" rtl="0" algn="just">
              <a:spcBef>
                <a:spcPts val="0"/>
              </a:spcBef>
              <a:spcAft>
                <a:spcPts val="0"/>
              </a:spcAft>
              <a:buClr>
                <a:schemeClr val="dk1"/>
              </a:buClr>
              <a:buSzPts val="3200"/>
              <a:buFont typeface="Tahoma"/>
              <a:buNone/>
            </a:pPr>
            <a:r>
              <a:rPr lang="es-CO" sz="3200">
                <a:latin typeface="Tahoma"/>
                <a:ea typeface="Tahoma"/>
                <a:cs typeface="Tahoma"/>
                <a:sym typeface="Tahoma"/>
              </a:rPr>
              <a:t>			How to get more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txBox="1"/>
          <p:nvPr>
            <p:ph type="title"/>
          </p:nvPr>
        </p:nvSpPr>
        <p:spPr>
          <a:xfrm>
            <a:off x="1219200" y="304800"/>
            <a:ext cx="9982200" cy="43088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1" lang="es-CO" sz="2800">
                <a:latin typeface="Tahoma"/>
                <a:ea typeface="Tahoma"/>
                <a:cs typeface="Tahoma"/>
                <a:sym typeface="Tahoma"/>
              </a:rPr>
              <a:t>Data Augmentation and sintetic data</a:t>
            </a:r>
            <a:endParaRPr/>
          </a:p>
        </p:txBody>
      </p:sp>
      <p:sp>
        <p:nvSpPr>
          <p:cNvPr id="213" name="Google Shape;213;p12"/>
          <p:cNvSpPr txBox="1"/>
          <p:nvPr>
            <p:ph idx="1" type="body"/>
          </p:nvPr>
        </p:nvSpPr>
        <p:spPr>
          <a:xfrm>
            <a:off x="152400" y="1676400"/>
            <a:ext cx="11887200" cy="3564127"/>
          </a:xfrm>
          <a:prstGeom prst="rect">
            <a:avLst/>
          </a:prstGeom>
          <a:noFill/>
          <a:ln>
            <a:noFill/>
          </a:ln>
        </p:spPr>
        <p:txBody>
          <a:bodyPr anchorCtr="0" anchor="t" bIns="0" lIns="0" spcFirstLastPara="1" rIns="0" wrap="square" tIns="0">
            <a:normAutofit fontScale="85000" lnSpcReduction="20000"/>
          </a:bodyPr>
          <a:lstStyle/>
          <a:p>
            <a:pPr indent="-151130" lvl="0" marL="0" rtl="0" algn="just">
              <a:spcBef>
                <a:spcPts val="0"/>
              </a:spcBef>
              <a:spcAft>
                <a:spcPts val="0"/>
              </a:spcAft>
              <a:buClr>
                <a:schemeClr val="dk1"/>
              </a:buClr>
              <a:buSzPct val="100000"/>
              <a:buFont typeface="Tahoma"/>
              <a:buChar char="-"/>
            </a:pPr>
            <a:r>
              <a:rPr lang="es-CO" sz="2800">
                <a:latin typeface="Tahoma"/>
                <a:ea typeface="Tahoma"/>
                <a:cs typeface="Tahoma"/>
                <a:sym typeface="Tahoma"/>
              </a:rPr>
              <a:t>Programming is the solution, there is little workaround</a:t>
            </a:r>
            <a:endParaRPr sz="2800">
              <a:latin typeface="Tahoma"/>
              <a:ea typeface="Tahoma"/>
              <a:cs typeface="Tahoma"/>
              <a:sym typeface="Tahoma"/>
            </a:endParaRPr>
          </a:p>
          <a:p>
            <a:pPr indent="0" lvl="0" marL="0" rtl="0" algn="just">
              <a:spcBef>
                <a:spcPts val="0"/>
              </a:spcBef>
              <a:spcAft>
                <a:spcPts val="0"/>
              </a:spcAft>
              <a:buClr>
                <a:schemeClr val="dk1"/>
              </a:buClr>
              <a:buSzPct val="100000"/>
              <a:buFont typeface="Calibri"/>
              <a:buNone/>
            </a:pPr>
            <a:r>
              <a:t/>
            </a:r>
            <a:endParaRPr sz="2800">
              <a:latin typeface="Tahoma"/>
              <a:ea typeface="Tahoma"/>
              <a:cs typeface="Tahoma"/>
              <a:sym typeface="Tahoma"/>
            </a:endParaRPr>
          </a:p>
          <a:p>
            <a:pPr indent="-151130" lvl="0" marL="0" rtl="0" algn="just">
              <a:spcBef>
                <a:spcPts val="0"/>
              </a:spcBef>
              <a:spcAft>
                <a:spcPts val="0"/>
              </a:spcAft>
              <a:buClr>
                <a:schemeClr val="dk1"/>
              </a:buClr>
              <a:buSzPct val="100000"/>
              <a:buFont typeface="Tahoma"/>
              <a:buChar char="-"/>
            </a:pPr>
            <a:r>
              <a:rPr lang="es-CO" sz="2800">
                <a:latin typeface="Tahoma"/>
                <a:ea typeface="Tahoma"/>
                <a:cs typeface="Tahoma"/>
                <a:sym typeface="Tahoma"/>
              </a:rPr>
              <a:t>Python is more than ok: PIL, CV2, imageo, albumentations modules do the trick!</a:t>
            </a:r>
            <a:endParaRPr/>
          </a:p>
          <a:p>
            <a:pPr indent="0" lvl="0" marL="0" rtl="0" algn="just">
              <a:spcBef>
                <a:spcPts val="0"/>
              </a:spcBef>
              <a:spcAft>
                <a:spcPts val="0"/>
              </a:spcAft>
              <a:buClr>
                <a:schemeClr val="dk1"/>
              </a:buClr>
              <a:buSzPct val="100000"/>
              <a:buFont typeface="Calibri"/>
              <a:buNone/>
            </a:pPr>
            <a:r>
              <a:t/>
            </a:r>
            <a:endParaRPr sz="2800">
              <a:latin typeface="Tahoma"/>
              <a:ea typeface="Tahoma"/>
              <a:cs typeface="Tahoma"/>
              <a:sym typeface="Tahoma"/>
            </a:endParaRPr>
          </a:p>
          <a:p>
            <a:pPr indent="-151130" lvl="0" marL="0" rtl="0" algn="just">
              <a:spcBef>
                <a:spcPts val="0"/>
              </a:spcBef>
              <a:spcAft>
                <a:spcPts val="0"/>
              </a:spcAft>
              <a:buClr>
                <a:schemeClr val="dk1"/>
              </a:buClr>
              <a:buSzPct val="100000"/>
              <a:buFont typeface="Tahoma"/>
              <a:buChar char="-"/>
            </a:pPr>
            <a:r>
              <a:rPr lang="es-CO" sz="2800">
                <a:latin typeface="Tahoma"/>
                <a:ea typeface="Tahoma"/>
                <a:cs typeface="Tahoma"/>
                <a:sym typeface="Tahoma"/>
              </a:rPr>
              <a:t>Typical transformations are: rotate=flip, scale (affine), warping, Brightness, Intensity, Contrast (%s)</a:t>
            </a:r>
            <a:endParaRPr/>
          </a:p>
          <a:p>
            <a:pPr indent="0" lvl="0" marL="0" rtl="0" algn="just">
              <a:spcBef>
                <a:spcPts val="0"/>
              </a:spcBef>
              <a:spcAft>
                <a:spcPts val="0"/>
              </a:spcAft>
              <a:buClr>
                <a:schemeClr val="dk1"/>
              </a:buClr>
              <a:buSzPct val="100000"/>
              <a:buFont typeface="Calibri"/>
              <a:buNone/>
            </a:pPr>
            <a:r>
              <a:t/>
            </a:r>
            <a:endParaRPr sz="2800">
              <a:latin typeface="Tahoma"/>
              <a:ea typeface="Tahoma"/>
              <a:cs typeface="Tahoma"/>
              <a:sym typeface="Tahoma"/>
            </a:endParaRPr>
          </a:p>
          <a:p>
            <a:pPr indent="0" lvl="0" marL="0" rtl="0" algn="just">
              <a:spcBef>
                <a:spcPts val="0"/>
              </a:spcBef>
              <a:spcAft>
                <a:spcPts val="0"/>
              </a:spcAft>
              <a:buClr>
                <a:schemeClr val="dk1"/>
              </a:buClr>
              <a:buSzPct val="100000"/>
              <a:buFont typeface="Tahoma"/>
              <a:buNone/>
            </a:pPr>
            <a:r>
              <a:rPr lang="es-CO" sz="2800">
                <a:latin typeface="Tahoma"/>
                <a:ea typeface="Tahoma"/>
                <a:cs typeface="Tahoma"/>
                <a:sym typeface="Tahoma"/>
              </a:rPr>
              <a:t>This can multiply actual data by 4 !</a:t>
            </a:r>
            <a:endParaRPr/>
          </a:p>
          <a:p>
            <a:pPr indent="0" lvl="0" marL="0" rtl="0" algn="just">
              <a:spcBef>
                <a:spcPts val="0"/>
              </a:spcBef>
              <a:spcAft>
                <a:spcPts val="0"/>
              </a:spcAft>
              <a:buClr>
                <a:schemeClr val="dk1"/>
              </a:buClr>
              <a:buSzPct val="100000"/>
              <a:buFont typeface="Calibri"/>
              <a:buNone/>
            </a:pPr>
            <a:r>
              <a:t/>
            </a:r>
            <a:endParaRPr sz="2800">
              <a:latin typeface="Tahoma"/>
              <a:ea typeface="Tahoma"/>
              <a:cs typeface="Tahoma"/>
              <a:sym typeface="Tahoma"/>
            </a:endParaRPr>
          </a:p>
          <a:p>
            <a:pPr indent="0" lvl="0" marL="0" rtl="0" algn="just">
              <a:spcBef>
                <a:spcPts val="0"/>
              </a:spcBef>
              <a:spcAft>
                <a:spcPts val="0"/>
              </a:spcAft>
              <a:buNone/>
            </a:pPr>
            <a:r>
              <a:rPr lang="es-CO" sz="2800">
                <a:latin typeface="Tahoma"/>
                <a:ea typeface="Tahoma"/>
                <a:cs typeface="Tahoma"/>
                <a:sym typeface="Tahoma"/>
              </a:rPr>
              <a:t>-Crappify and blurring is easy. </a:t>
            </a:r>
            <a:endParaRPr/>
          </a:p>
          <a:p>
            <a:pPr indent="-306070" lvl="0" marL="457200" rtl="0" algn="just">
              <a:spcBef>
                <a:spcPts val="0"/>
              </a:spcBef>
              <a:spcAft>
                <a:spcPts val="0"/>
              </a:spcAft>
              <a:buClr>
                <a:schemeClr val="dk1"/>
              </a:buClr>
              <a:buSzPct val="100000"/>
              <a:buFont typeface="Calibri"/>
              <a:buNone/>
            </a:pPr>
            <a:r>
              <a:t/>
            </a:r>
            <a:endParaRPr sz="2800">
              <a:latin typeface="Tahoma"/>
              <a:ea typeface="Tahoma"/>
              <a:cs typeface="Tahoma"/>
              <a:sym typeface="Tahoma"/>
            </a:endParaRPr>
          </a:p>
          <a:p>
            <a:pPr indent="0" lvl="0" marL="0" rtl="0" algn="just">
              <a:spcBef>
                <a:spcPts val="0"/>
              </a:spcBef>
              <a:spcAft>
                <a:spcPts val="0"/>
              </a:spcAft>
              <a:buNone/>
            </a:pPr>
            <a:r>
              <a:rPr lang="es-CO" sz="2800">
                <a:latin typeface="Tahoma"/>
                <a:ea typeface="Tahoma"/>
                <a:cs typeface="Tahoma"/>
                <a:sym typeface="Tahoma"/>
              </a:rPr>
              <a:t>i.e. Albumentations</a:t>
            </a:r>
            <a:endParaRPr sz="2800">
              <a:latin typeface="Tahoma"/>
              <a:ea typeface="Tahoma"/>
              <a:cs typeface="Tahoma"/>
              <a:sym typeface="Tahoma"/>
            </a:endParaRPr>
          </a:p>
          <a:p>
            <a:pPr indent="0" lvl="0" marL="0" rtl="0" algn="just">
              <a:spcBef>
                <a:spcPts val="0"/>
              </a:spcBef>
              <a:spcAft>
                <a:spcPts val="0"/>
              </a:spcAft>
              <a:buClr>
                <a:schemeClr val="dk1"/>
              </a:buClr>
              <a:buSzPct val="100000"/>
              <a:buFont typeface="Calibri"/>
              <a:buNone/>
            </a:pPr>
            <a:r>
              <a:t/>
            </a:r>
            <a:endParaRPr sz="2800">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3"/>
          <p:cNvSpPr txBox="1"/>
          <p:nvPr>
            <p:ph type="title"/>
          </p:nvPr>
        </p:nvSpPr>
        <p:spPr>
          <a:xfrm>
            <a:off x="893784" y="304800"/>
            <a:ext cx="9774216" cy="7848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t>Data Augmentation = Image Transformations (Geometric, Color, etc)</a:t>
            </a:r>
            <a:endParaRPr/>
          </a:p>
        </p:txBody>
      </p:sp>
      <p:sp>
        <p:nvSpPr>
          <p:cNvPr id="219" name="Google Shape;219;p13"/>
          <p:cNvSpPr txBox="1"/>
          <p:nvPr>
            <p:ph idx="1" type="body"/>
          </p:nvPr>
        </p:nvSpPr>
        <p:spPr>
          <a:xfrm>
            <a:off x="838454" y="1620076"/>
            <a:ext cx="1477583" cy="25664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t>Original</a:t>
            </a:r>
            <a:endParaRPr/>
          </a:p>
        </p:txBody>
      </p:sp>
      <p:sp>
        <p:nvSpPr>
          <p:cNvPr id="220" name="Google Shape;220;p13"/>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p>
            <a:pPr indent="0" lvl="0" marL="38100" rtl="0" algn="l">
              <a:lnSpc>
                <a:spcPct val="102142"/>
              </a:lnSpc>
              <a:spcBef>
                <a:spcPts val="0"/>
              </a:spcBef>
              <a:spcAft>
                <a:spcPts val="0"/>
              </a:spcAft>
              <a:buNone/>
            </a:pPr>
            <a:fld id="{00000000-1234-1234-1234-123412341234}" type="slidenum">
              <a:rPr lang="es-CO"/>
              <a:t>‹#›</a:t>
            </a:fld>
            <a:endParaRPr/>
          </a:p>
        </p:txBody>
      </p:sp>
      <p:pic>
        <p:nvPicPr>
          <p:cNvPr id="221" name="Google Shape;221;p13"/>
          <p:cNvPicPr preferRelativeResize="0"/>
          <p:nvPr/>
        </p:nvPicPr>
        <p:blipFill rotWithShape="1">
          <a:blip r:embed="rId3">
            <a:alphaModFix/>
          </a:blip>
          <a:srcRect b="0" l="0" r="0" t="0"/>
          <a:stretch/>
        </p:blipFill>
        <p:spPr>
          <a:xfrm>
            <a:off x="517768" y="2144079"/>
            <a:ext cx="2268691" cy="1269720"/>
          </a:xfrm>
          <a:prstGeom prst="rect">
            <a:avLst/>
          </a:prstGeom>
          <a:noFill/>
          <a:ln>
            <a:noFill/>
          </a:ln>
        </p:spPr>
      </p:pic>
      <p:pic>
        <p:nvPicPr>
          <p:cNvPr id="222" name="Google Shape;222;p13"/>
          <p:cNvPicPr preferRelativeResize="0"/>
          <p:nvPr/>
        </p:nvPicPr>
        <p:blipFill rotWithShape="1">
          <a:blip r:embed="rId4">
            <a:alphaModFix/>
          </a:blip>
          <a:srcRect b="0" l="0" r="0" t="0"/>
          <a:stretch/>
        </p:blipFill>
        <p:spPr>
          <a:xfrm>
            <a:off x="3061587" y="2123720"/>
            <a:ext cx="2314575" cy="1295400"/>
          </a:xfrm>
          <a:prstGeom prst="rect">
            <a:avLst/>
          </a:prstGeom>
          <a:noFill/>
          <a:ln>
            <a:noFill/>
          </a:ln>
        </p:spPr>
      </p:pic>
      <p:pic>
        <p:nvPicPr>
          <p:cNvPr id="223" name="Google Shape;223;p13"/>
          <p:cNvPicPr preferRelativeResize="0"/>
          <p:nvPr/>
        </p:nvPicPr>
        <p:blipFill rotWithShape="1">
          <a:blip r:embed="rId5">
            <a:alphaModFix/>
          </a:blip>
          <a:srcRect b="0" l="0" r="0" t="0"/>
          <a:stretch/>
        </p:blipFill>
        <p:spPr>
          <a:xfrm>
            <a:off x="5708392" y="2144079"/>
            <a:ext cx="2314575" cy="1295400"/>
          </a:xfrm>
          <a:prstGeom prst="rect">
            <a:avLst/>
          </a:prstGeom>
          <a:noFill/>
          <a:ln>
            <a:noFill/>
          </a:ln>
        </p:spPr>
      </p:pic>
      <p:pic>
        <p:nvPicPr>
          <p:cNvPr id="224" name="Google Shape;224;p13"/>
          <p:cNvPicPr preferRelativeResize="0"/>
          <p:nvPr/>
        </p:nvPicPr>
        <p:blipFill rotWithShape="1">
          <a:blip r:embed="rId6">
            <a:alphaModFix/>
          </a:blip>
          <a:srcRect b="0" l="0" r="0" t="0"/>
          <a:stretch/>
        </p:blipFill>
        <p:spPr>
          <a:xfrm>
            <a:off x="8298095" y="2144079"/>
            <a:ext cx="2314575" cy="1295400"/>
          </a:xfrm>
          <a:prstGeom prst="rect">
            <a:avLst/>
          </a:prstGeom>
          <a:noFill/>
          <a:ln>
            <a:noFill/>
          </a:ln>
        </p:spPr>
      </p:pic>
      <p:sp>
        <p:nvSpPr>
          <p:cNvPr id="225" name="Google Shape;225;p13"/>
          <p:cNvSpPr txBox="1"/>
          <p:nvPr/>
        </p:nvSpPr>
        <p:spPr>
          <a:xfrm>
            <a:off x="6248400" y="1641517"/>
            <a:ext cx="147758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s-CO" sz="1800">
                <a:solidFill>
                  <a:schemeClr val="dk1"/>
                </a:solidFill>
                <a:latin typeface="Calibri"/>
                <a:ea typeface="Calibri"/>
                <a:cs typeface="Calibri"/>
                <a:sym typeface="Calibri"/>
              </a:rPr>
              <a:t>Flip</a:t>
            </a:r>
            <a:endParaRPr b="0" i="0" sz="1800">
              <a:solidFill>
                <a:schemeClr val="dk1"/>
              </a:solidFill>
              <a:latin typeface="Calibri"/>
              <a:ea typeface="Calibri"/>
              <a:cs typeface="Calibri"/>
              <a:sym typeface="Calibri"/>
            </a:endParaRPr>
          </a:p>
        </p:txBody>
      </p:sp>
      <p:sp>
        <p:nvSpPr>
          <p:cNvPr id="226" name="Google Shape;226;p13"/>
          <p:cNvSpPr txBox="1"/>
          <p:nvPr/>
        </p:nvSpPr>
        <p:spPr>
          <a:xfrm>
            <a:off x="3657600" y="1692548"/>
            <a:ext cx="147758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s-CO" sz="1800">
                <a:solidFill>
                  <a:schemeClr val="dk1"/>
                </a:solidFill>
                <a:latin typeface="Calibri"/>
                <a:ea typeface="Calibri"/>
                <a:cs typeface="Calibri"/>
                <a:sym typeface="Calibri"/>
              </a:rPr>
              <a:t>Rotated</a:t>
            </a:r>
            <a:endParaRPr b="0" i="0" sz="1800">
              <a:solidFill>
                <a:schemeClr val="dk1"/>
              </a:solidFill>
              <a:latin typeface="Calibri"/>
              <a:ea typeface="Calibri"/>
              <a:cs typeface="Calibri"/>
              <a:sym typeface="Calibri"/>
            </a:endParaRPr>
          </a:p>
        </p:txBody>
      </p:sp>
      <p:sp>
        <p:nvSpPr>
          <p:cNvPr id="227" name="Google Shape;227;p13"/>
          <p:cNvSpPr txBox="1"/>
          <p:nvPr/>
        </p:nvSpPr>
        <p:spPr>
          <a:xfrm>
            <a:off x="8961817" y="1620076"/>
            <a:ext cx="147758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s-CO" sz="1800">
                <a:solidFill>
                  <a:schemeClr val="dk1"/>
                </a:solidFill>
                <a:latin typeface="Calibri"/>
                <a:ea typeface="Calibri"/>
                <a:cs typeface="Calibri"/>
                <a:sym typeface="Calibri"/>
              </a:rPr>
              <a:t>Warped</a:t>
            </a:r>
            <a:endParaRPr b="0" i="0" sz="1800">
              <a:solidFill>
                <a:schemeClr val="dk1"/>
              </a:solidFill>
              <a:latin typeface="Calibri"/>
              <a:ea typeface="Calibri"/>
              <a:cs typeface="Calibri"/>
              <a:sym typeface="Calibri"/>
            </a:endParaRPr>
          </a:p>
        </p:txBody>
      </p:sp>
      <p:sp>
        <p:nvSpPr>
          <p:cNvPr id="228" name="Google Shape;228;p13"/>
          <p:cNvSpPr txBox="1"/>
          <p:nvPr/>
        </p:nvSpPr>
        <p:spPr>
          <a:xfrm>
            <a:off x="97384" y="3646822"/>
            <a:ext cx="11222016"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dk1"/>
                </a:solidFill>
                <a:latin typeface="Calibri"/>
                <a:ea typeface="Calibri"/>
                <a:cs typeface="Calibri"/>
                <a:sym typeface="Calibri"/>
              </a:rPr>
              <a:t>i = Image.open(os.path.join(mypath, f))</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print(f, i.size, i.mode)</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i10 = i.rotate(10)</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i10.save(os.path.join(mypath,'rot10{}.jpg'.format(fname)))</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iflip = i.transpose(Image.FLIP_LEFT_RIGHT)</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iflip.save(os.path.join(mypath,'flip{}.jpg'.format(fname)))</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ifvert = i.transpose(Image.FLIP_TOP_BOTTOM)</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ifvert.save(os.path.join(mypath,'fvert{}.jpg'.format(fname)))</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iwarp = i.transform((new_width, height), (Image.AFFINE),(1, m, -xshift if m &gt; 0 else 0, 0, 1, 0),</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                  (Image.BICUBIC))</a:t>
            </a:r>
            <a:endParaRPr/>
          </a:p>
          <a:p>
            <a:pPr indent="0" lvl="0" marL="0" marR="0" rtl="0" algn="l">
              <a:spcBef>
                <a:spcPts val="0"/>
              </a:spcBef>
              <a:spcAft>
                <a:spcPts val="0"/>
              </a:spcAft>
              <a:buNone/>
            </a:pPr>
            <a:r>
              <a:rPr lang="es-CO" sz="1800">
                <a:solidFill>
                  <a:schemeClr val="dk1"/>
                </a:solidFill>
                <a:latin typeface="Calibri"/>
                <a:ea typeface="Calibri"/>
                <a:cs typeface="Calibri"/>
                <a:sym typeface="Calibri"/>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4"/>
          <p:cNvSpPr txBox="1"/>
          <p:nvPr>
            <p:ph type="title"/>
          </p:nvPr>
        </p:nvSpPr>
        <p:spPr>
          <a:xfrm>
            <a:off x="1085089" y="294640"/>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latin typeface="Tahoma"/>
                <a:ea typeface="Tahoma"/>
                <a:cs typeface="Tahoma"/>
                <a:sym typeface="Tahoma"/>
              </a:rPr>
              <a:t>Examples of problems that can be solved</a:t>
            </a:r>
            <a:endParaRPr>
              <a:latin typeface="Tahoma"/>
              <a:ea typeface="Tahoma"/>
              <a:cs typeface="Tahoma"/>
              <a:sym typeface="Tahoma"/>
            </a:endParaRPr>
          </a:p>
        </p:txBody>
      </p:sp>
      <p:sp>
        <p:nvSpPr>
          <p:cNvPr id="234" name="Google Shape;234;p14"/>
          <p:cNvSpPr txBox="1"/>
          <p:nvPr>
            <p:ph idx="1" type="body"/>
          </p:nvPr>
        </p:nvSpPr>
        <p:spPr>
          <a:xfrm>
            <a:off x="379222" y="1524000"/>
            <a:ext cx="11433555" cy="443198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1" lang="es-CO" sz="2400">
                <a:latin typeface="Tahoma"/>
                <a:ea typeface="Tahoma"/>
                <a:cs typeface="Tahoma"/>
                <a:sym typeface="Tahoma"/>
              </a:rPr>
              <a:t>Binary classification: </a:t>
            </a:r>
            <a:r>
              <a:rPr lang="es-CO" sz="2400">
                <a:latin typeface="Tahoma"/>
                <a:ea typeface="Tahoma"/>
                <a:cs typeface="Tahoma"/>
                <a:sym typeface="Tahoma"/>
              </a:rPr>
              <a:t>Damaged/No Damaged--------Prob 1/0 (CNN), Simple Label</a:t>
            </a:r>
            <a:endParaRPr sz="2400">
              <a:latin typeface="Tahoma"/>
              <a:ea typeface="Tahoma"/>
              <a:cs typeface="Tahoma"/>
              <a:sym typeface="Tahoma"/>
            </a:endParaRPr>
          </a:p>
          <a:p>
            <a:pPr indent="0" lvl="0" marL="0" rtl="0" algn="l">
              <a:spcBef>
                <a:spcPts val="0"/>
              </a:spcBef>
              <a:spcAft>
                <a:spcPts val="0"/>
              </a:spcAft>
              <a:buNone/>
            </a:pPr>
            <a:r>
              <a:t/>
            </a:r>
            <a:endParaRPr sz="2400">
              <a:latin typeface="Tahoma"/>
              <a:ea typeface="Tahoma"/>
              <a:cs typeface="Tahoma"/>
              <a:sym typeface="Tahoma"/>
            </a:endParaRPr>
          </a:p>
          <a:p>
            <a:pPr indent="0" lvl="0" marL="0" rtl="0" algn="just">
              <a:spcBef>
                <a:spcPts val="0"/>
              </a:spcBef>
              <a:spcAft>
                <a:spcPts val="0"/>
              </a:spcAft>
              <a:buNone/>
            </a:pPr>
            <a:r>
              <a:rPr b="1" i="1" lang="es-CO" sz="2400">
                <a:latin typeface="Tahoma"/>
                <a:ea typeface="Tahoma"/>
                <a:cs typeface="Tahoma"/>
                <a:sym typeface="Tahoma"/>
              </a:rPr>
              <a:t>Multi classification: </a:t>
            </a:r>
            <a:r>
              <a:rPr lang="es-CO" sz="2400">
                <a:latin typeface="Tahoma"/>
                <a:ea typeface="Tahoma"/>
                <a:cs typeface="Tahoma"/>
                <a:sym typeface="Tahoma"/>
              </a:rPr>
              <a:t>Rock classification, Minerals, vipers, trees, outcrops, house assessment--------Prob Treshold above 0.6 (CNN), Multi Label</a:t>
            </a:r>
            <a:endParaRPr sz="2400">
              <a:latin typeface="Tahoma"/>
              <a:ea typeface="Tahoma"/>
              <a:cs typeface="Tahoma"/>
              <a:sym typeface="Tahoma"/>
            </a:endParaRPr>
          </a:p>
          <a:p>
            <a:pPr indent="0" lvl="0" marL="0" rtl="0" algn="just">
              <a:spcBef>
                <a:spcPts val="0"/>
              </a:spcBef>
              <a:spcAft>
                <a:spcPts val="0"/>
              </a:spcAft>
              <a:buNone/>
            </a:pPr>
            <a:r>
              <a:t/>
            </a:r>
            <a:endParaRPr sz="2400">
              <a:latin typeface="Tahoma"/>
              <a:ea typeface="Tahoma"/>
              <a:cs typeface="Tahoma"/>
              <a:sym typeface="Tahoma"/>
            </a:endParaRPr>
          </a:p>
          <a:p>
            <a:pPr indent="0" lvl="0" marL="0" rtl="0" algn="just">
              <a:spcBef>
                <a:spcPts val="0"/>
              </a:spcBef>
              <a:spcAft>
                <a:spcPts val="0"/>
              </a:spcAft>
              <a:buNone/>
            </a:pPr>
            <a:r>
              <a:rPr b="1" i="1" lang="es-CO" sz="2400">
                <a:latin typeface="Tahoma"/>
                <a:ea typeface="Tahoma"/>
                <a:cs typeface="Tahoma"/>
                <a:sym typeface="Tahoma"/>
              </a:rPr>
              <a:t>Image detection: </a:t>
            </a:r>
            <a:r>
              <a:rPr lang="es-CO" sz="2400">
                <a:latin typeface="Tahoma"/>
                <a:ea typeface="Tahoma"/>
                <a:cs typeface="Tahoma"/>
                <a:sym typeface="Tahoma"/>
              </a:rPr>
              <a:t>Bounding boxes with probability</a:t>
            </a:r>
            <a:endParaRPr sz="2400">
              <a:latin typeface="Tahoma"/>
              <a:ea typeface="Tahoma"/>
              <a:cs typeface="Tahoma"/>
              <a:sym typeface="Tahoma"/>
            </a:endParaRPr>
          </a:p>
          <a:p>
            <a:pPr indent="0" lvl="0" marL="0" rtl="0" algn="l">
              <a:spcBef>
                <a:spcPts val="0"/>
              </a:spcBef>
              <a:spcAft>
                <a:spcPts val="0"/>
              </a:spcAft>
              <a:buNone/>
            </a:pPr>
            <a:r>
              <a:t/>
            </a:r>
            <a:endParaRPr sz="2400">
              <a:latin typeface="Tahoma"/>
              <a:ea typeface="Tahoma"/>
              <a:cs typeface="Tahoma"/>
              <a:sym typeface="Tahoma"/>
            </a:endParaRPr>
          </a:p>
          <a:p>
            <a:pPr indent="0" lvl="0" marL="0" rtl="0" algn="just">
              <a:spcBef>
                <a:spcPts val="0"/>
              </a:spcBef>
              <a:spcAft>
                <a:spcPts val="0"/>
              </a:spcAft>
              <a:buNone/>
            </a:pPr>
            <a:r>
              <a:rPr b="1" i="1" lang="es-CO" sz="2400">
                <a:latin typeface="Tahoma"/>
                <a:ea typeface="Tahoma"/>
                <a:cs typeface="Tahoma"/>
                <a:sym typeface="Tahoma"/>
              </a:rPr>
              <a:t>Segmentation:</a:t>
            </a:r>
            <a:r>
              <a:rPr lang="es-CO" sz="2400">
                <a:latin typeface="Tahoma"/>
                <a:ea typeface="Tahoma"/>
                <a:cs typeface="Tahoma"/>
                <a:sym typeface="Tahoma"/>
              </a:rPr>
              <a:t> each pixel is assigned a value into a category (CNN encoding-decoding), Masks (1 color per class)</a:t>
            </a:r>
            <a:endParaRPr/>
          </a:p>
          <a:p>
            <a:pPr indent="0" lvl="0" marL="0" rtl="0" algn="l">
              <a:spcBef>
                <a:spcPts val="0"/>
              </a:spcBef>
              <a:spcAft>
                <a:spcPts val="0"/>
              </a:spcAft>
              <a:buNone/>
            </a:pPr>
            <a:r>
              <a:t/>
            </a:r>
            <a:endParaRPr sz="2400">
              <a:latin typeface="Tahoma"/>
              <a:ea typeface="Tahoma"/>
              <a:cs typeface="Tahoma"/>
              <a:sym typeface="Tahoma"/>
            </a:endParaRPr>
          </a:p>
          <a:p>
            <a:pPr indent="0" lvl="0" marL="0" rtl="0" algn="just">
              <a:spcBef>
                <a:spcPts val="0"/>
              </a:spcBef>
              <a:spcAft>
                <a:spcPts val="0"/>
              </a:spcAft>
              <a:buNone/>
            </a:pPr>
            <a:r>
              <a:rPr b="1" i="1" lang="es-CO" sz="2400">
                <a:latin typeface="Tahoma"/>
                <a:ea typeface="Tahoma"/>
                <a:cs typeface="Tahoma"/>
                <a:sym typeface="Tahoma"/>
              </a:rPr>
              <a:t>Image Generation: </a:t>
            </a:r>
            <a:r>
              <a:rPr lang="es-CO" sz="2400">
                <a:latin typeface="Tahoma"/>
                <a:ea typeface="Tahoma"/>
                <a:cs typeface="Tahoma"/>
                <a:sym typeface="Tahoma"/>
              </a:rPr>
              <a:t>Cuttoff, marks &amp; stinks, colorization, improve resolution  (more advanced), Neural Style Transfer: GANs</a:t>
            </a:r>
            <a:endParaRPr sz="2400">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5"/>
          <p:cNvPicPr preferRelativeResize="0"/>
          <p:nvPr/>
        </p:nvPicPr>
        <p:blipFill rotWithShape="1">
          <a:blip r:embed="rId3">
            <a:alphaModFix/>
          </a:blip>
          <a:srcRect b="0" l="0" r="0" t="0"/>
          <a:stretch/>
        </p:blipFill>
        <p:spPr>
          <a:xfrm>
            <a:off x="8001000" y="480362"/>
            <a:ext cx="4191000" cy="4191000"/>
          </a:xfrm>
          <a:prstGeom prst="rect">
            <a:avLst/>
          </a:prstGeom>
          <a:noFill/>
          <a:ln>
            <a:noFill/>
          </a:ln>
        </p:spPr>
      </p:pic>
      <p:sp>
        <p:nvSpPr>
          <p:cNvPr id="240" name="Google Shape;240;p15"/>
          <p:cNvSpPr txBox="1"/>
          <p:nvPr>
            <p:ph type="title"/>
          </p:nvPr>
        </p:nvSpPr>
        <p:spPr>
          <a:xfrm>
            <a:off x="914400" y="316547"/>
            <a:ext cx="7296911" cy="39241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s-CO"/>
              <a:t>Different problems different types of datasets</a:t>
            </a:r>
            <a:endParaRPr b="1"/>
          </a:p>
        </p:txBody>
      </p:sp>
      <p:sp>
        <p:nvSpPr>
          <p:cNvPr id="241" name="Google Shape;241;p15"/>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p>
            <a:pPr indent="0" lvl="0" marL="38100" rtl="0" algn="l">
              <a:lnSpc>
                <a:spcPct val="102142"/>
              </a:lnSpc>
              <a:spcBef>
                <a:spcPts val="0"/>
              </a:spcBef>
              <a:spcAft>
                <a:spcPts val="0"/>
              </a:spcAft>
              <a:buNone/>
            </a:pPr>
            <a:fld id="{00000000-1234-1234-1234-123412341234}" type="slidenum">
              <a:rPr lang="es-CO"/>
              <a:t>‹#›</a:t>
            </a:fld>
            <a:endParaRPr/>
          </a:p>
        </p:txBody>
      </p:sp>
      <p:pic>
        <p:nvPicPr>
          <p:cNvPr id="242" name="Google Shape;242;p15"/>
          <p:cNvPicPr preferRelativeResize="0"/>
          <p:nvPr/>
        </p:nvPicPr>
        <p:blipFill rotWithShape="1">
          <a:blip r:embed="rId4">
            <a:alphaModFix/>
          </a:blip>
          <a:srcRect b="42222" l="5000" r="35625" t="30000"/>
          <a:stretch/>
        </p:blipFill>
        <p:spPr>
          <a:xfrm>
            <a:off x="76201" y="838200"/>
            <a:ext cx="10134600" cy="2667000"/>
          </a:xfrm>
          <a:prstGeom prst="rect">
            <a:avLst/>
          </a:prstGeom>
          <a:noFill/>
          <a:ln>
            <a:noFill/>
          </a:ln>
        </p:spPr>
      </p:pic>
      <p:pic>
        <p:nvPicPr>
          <p:cNvPr id="243" name="Google Shape;243;p15"/>
          <p:cNvPicPr preferRelativeResize="0"/>
          <p:nvPr/>
        </p:nvPicPr>
        <p:blipFill rotWithShape="1">
          <a:blip r:embed="rId5">
            <a:alphaModFix/>
          </a:blip>
          <a:srcRect b="0" l="0" r="0" t="0"/>
          <a:stretch/>
        </p:blipFill>
        <p:spPr>
          <a:xfrm>
            <a:off x="3124201" y="3428999"/>
            <a:ext cx="5181600" cy="3440583"/>
          </a:xfrm>
          <a:prstGeom prst="rect">
            <a:avLst/>
          </a:prstGeom>
          <a:noFill/>
          <a:ln>
            <a:noFill/>
          </a:ln>
        </p:spPr>
      </p:pic>
      <p:sp>
        <p:nvSpPr>
          <p:cNvPr id="244" name="Google Shape;244;p15"/>
          <p:cNvSpPr txBox="1"/>
          <p:nvPr/>
        </p:nvSpPr>
        <p:spPr>
          <a:xfrm>
            <a:off x="266701" y="3634438"/>
            <a:ext cx="266700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dk1"/>
                </a:solidFill>
                <a:latin typeface="Calibri"/>
                <a:ea typeface="Calibri"/>
                <a:cs typeface="Calibri"/>
                <a:sym typeface="Calibri"/>
              </a:rPr>
              <a:t>Other: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s-CO" sz="1800">
                <a:solidFill>
                  <a:schemeClr val="dk1"/>
                </a:solidFill>
                <a:latin typeface="Calibri"/>
                <a:ea typeface="Calibri"/>
                <a:cs typeface="Calibri"/>
                <a:sym typeface="Calibri"/>
              </a:rPr>
              <a:t>In the file name</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s-CO" sz="1800">
                <a:solidFill>
                  <a:schemeClr val="dk1"/>
                </a:solidFill>
                <a:latin typeface="Calibri"/>
                <a:ea typeface="Calibri"/>
                <a:cs typeface="Calibri"/>
                <a:sym typeface="Calibri"/>
              </a:rPr>
              <a:t>In the folder</a:t>
            </a:r>
            <a:endParaRPr/>
          </a:p>
          <a:p>
            <a:pPr indent="-285750" lvl="0" marL="285750" marR="0" rtl="0" algn="l">
              <a:spcBef>
                <a:spcPts val="0"/>
              </a:spcBef>
              <a:spcAft>
                <a:spcPts val="0"/>
              </a:spcAft>
              <a:buClr>
                <a:schemeClr val="dk1"/>
              </a:buClr>
              <a:buSzPts val="1800"/>
              <a:buFont typeface="Calibri"/>
              <a:buChar char="-"/>
            </a:pPr>
            <a:r>
              <a:rPr lang="es-CO" sz="1800">
                <a:solidFill>
                  <a:schemeClr val="dk1"/>
                </a:solidFill>
                <a:latin typeface="Calibri"/>
                <a:ea typeface="Calibri"/>
                <a:cs typeface="Calibri"/>
                <a:sym typeface="Calibri"/>
              </a:rPr>
              <a:t>In a separate cvs file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838454" y="364997"/>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50" name="Google Shape;250;p16"/>
          <p:cNvSpPr txBox="1"/>
          <p:nvPr>
            <p:ph idx="1" type="body"/>
          </p:nvPr>
        </p:nvSpPr>
        <p:spPr>
          <a:xfrm>
            <a:off x="379222" y="1676400"/>
            <a:ext cx="11433555" cy="356412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251" name="Google Shape;251;p16"/>
          <p:cNvPicPr preferRelativeResize="0"/>
          <p:nvPr/>
        </p:nvPicPr>
        <p:blipFill rotWithShape="1">
          <a:blip r:embed="rId3">
            <a:alphaModFix/>
          </a:blip>
          <a:srcRect b="5452" l="28117" r="0" t="21691"/>
          <a:stretch/>
        </p:blipFill>
        <p:spPr>
          <a:xfrm>
            <a:off x="0" y="0"/>
            <a:ext cx="6896100" cy="3931540"/>
          </a:xfrm>
          <a:prstGeom prst="rect">
            <a:avLst/>
          </a:prstGeom>
          <a:noFill/>
          <a:ln>
            <a:noFill/>
          </a:ln>
        </p:spPr>
      </p:pic>
      <p:pic>
        <p:nvPicPr>
          <p:cNvPr id="252" name="Google Shape;252;p16"/>
          <p:cNvPicPr preferRelativeResize="0"/>
          <p:nvPr/>
        </p:nvPicPr>
        <p:blipFill rotWithShape="1">
          <a:blip r:embed="rId4">
            <a:alphaModFix/>
          </a:blip>
          <a:srcRect b="5323" l="28203" r="0" t="21806"/>
          <a:stretch/>
        </p:blipFill>
        <p:spPr>
          <a:xfrm>
            <a:off x="4289404" y="2346325"/>
            <a:ext cx="7902596" cy="4511675"/>
          </a:xfrm>
          <a:prstGeom prst="rect">
            <a:avLst/>
          </a:prstGeom>
          <a:noFill/>
          <a:ln>
            <a:noFill/>
          </a:ln>
        </p:spPr>
      </p:pic>
      <p:pic>
        <p:nvPicPr>
          <p:cNvPr id="253" name="Google Shape;253;p16"/>
          <p:cNvPicPr preferRelativeResize="0"/>
          <p:nvPr/>
        </p:nvPicPr>
        <p:blipFill rotWithShape="1">
          <a:blip r:embed="rId5">
            <a:alphaModFix/>
          </a:blip>
          <a:srcRect b="5324" l="24843" r="0" t="21945"/>
          <a:stretch/>
        </p:blipFill>
        <p:spPr>
          <a:xfrm>
            <a:off x="-19050" y="3931540"/>
            <a:ext cx="5414309" cy="2947290"/>
          </a:xfrm>
          <a:prstGeom prst="rect">
            <a:avLst/>
          </a:prstGeom>
          <a:noFill/>
          <a:ln>
            <a:noFill/>
          </a:ln>
        </p:spPr>
      </p:pic>
      <p:pic>
        <p:nvPicPr>
          <p:cNvPr id="254" name="Google Shape;254;p16"/>
          <p:cNvPicPr preferRelativeResize="0"/>
          <p:nvPr/>
        </p:nvPicPr>
        <p:blipFill rotWithShape="1">
          <a:blip r:embed="rId6">
            <a:alphaModFix/>
          </a:blip>
          <a:srcRect b="5324" l="24843" r="0" t="21945"/>
          <a:stretch/>
        </p:blipFill>
        <p:spPr>
          <a:xfrm>
            <a:off x="6486525" y="0"/>
            <a:ext cx="5724525" cy="31161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txBox="1"/>
          <p:nvPr>
            <p:ph type="title"/>
          </p:nvPr>
        </p:nvSpPr>
        <p:spPr>
          <a:xfrm>
            <a:off x="838454" y="364997"/>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60" name="Google Shape;260;p17"/>
          <p:cNvSpPr txBox="1"/>
          <p:nvPr>
            <p:ph idx="1" type="body"/>
          </p:nvPr>
        </p:nvSpPr>
        <p:spPr>
          <a:xfrm>
            <a:off x="379222" y="1676400"/>
            <a:ext cx="11433555" cy="356412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261" name="Google Shape;261;p17"/>
          <p:cNvPicPr preferRelativeResize="0"/>
          <p:nvPr/>
        </p:nvPicPr>
        <p:blipFill rotWithShape="1">
          <a:blip r:embed="rId3">
            <a:alphaModFix/>
          </a:blip>
          <a:srcRect b="5323" l="8360" r="53203" t="24652"/>
          <a:stretch/>
        </p:blipFill>
        <p:spPr>
          <a:xfrm>
            <a:off x="9525" y="12700"/>
            <a:ext cx="4686300" cy="4802187"/>
          </a:xfrm>
          <a:prstGeom prst="rect">
            <a:avLst/>
          </a:prstGeom>
          <a:noFill/>
          <a:ln>
            <a:noFill/>
          </a:ln>
        </p:spPr>
      </p:pic>
      <p:pic>
        <p:nvPicPr>
          <p:cNvPr id="262" name="Google Shape;262;p17"/>
          <p:cNvPicPr preferRelativeResize="0"/>
          <p:nvPr/>
        </p:nvPicPr>
        <p:blipFill rotWithShape="1">
          <a:blip r:embed="rId4">
            <a:alphaModFix/>
          </a:blip>
          <a:srcRect b="15694" l="7811" r="55312" t="24652"/>
          <a:stretch/>
        </p:blipFill>
        <p:spPr>
          <a:xfrm>
            <a:off x="7686675" y="0"/>
            <a:ext cx="4495800" cy="4090987"/>
          </a:xfrm>
          <a:prstGeom prst="rect">
            <a:avLst/>
          </a:prstGeom>
          <a:noFill/>
          <a:ln>
            <a:noFill/>
          </a:ln>
        </p:spPr>
      </p:pic>
      <p:pic>
        <p:nvPicPr>
          <p:cNvPr id="263" name="Google Shape;263;p17"/>
          <p:cNvPicPr preferRelativeResize="0"/>
          <p:nvPr/>
        </p:nvPicPr>
        <p:blipFill rotWithShape="1">
          <a:blip r:embed="rId5">
            <a:alphaModFix/>
          </a:blip>
          <a:srcRect b="11942" l="6328" r="66875" t="29979"/>
          <a:stretch/>
        </p:blipFill>
        <p:spPr>
          <a:xfrm>
            <a:off x="4619625" y="2865438"/>
            <a:ext cx="3267076" cy="39830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8"/>
          <p:cNvPicPr preferRelativeResize="0"/>
          <p:nvPr>
            <p:ph idx="1" type="body"/>
          </p:nvPr>
        </p:nvPicPr>
        <p:blipFill rotWithShape="1">
          <a:blip r:embed="rId3">
            <a:alphaModFix/>
          </a:blip>
          <a:srcRect b="0" l="0" r="0" t="0"/>
          <a:stretch/>
        </p:blipFill>
        <p:spPr>
          <a:xfrm>
            <a:off x="423862" y="181769"/>
            <a:ext cx="2466975" cy="1847850"/>
          </a:xfrm>
          <a:prstGeom prst="rect">
            <a:avLst/>
          </a:prstGeom>
          <a:noFill/>
          <a:ln>
            <a:noFill/>
          </a:ln>
        </p:spPr>
      </p:pic>
      <p:sp>
        <p:nvSpPr>
          <p:cNvPr id="269" name="Google Shape;269;p18"/>
          <p:cNvSpPr txBox="1"/>
          <p:nvPr/>
        </p:nvSpPr>
        <p:spPr>
          <a:xfrm>
            <a:off x="381000" y="2295525"/>
            <a:ext cx="253365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600">
                <a:solidFill>
                  <a:schemeClr val="dk1"/>
                </a:solidFill>
                <a:latin typeface="Tahoma"/>
                <a:ea typeface="Tahoma"/>
                <a:cs typeface="Tahoma"/>
                <a:sym typeface="Tahoma"/>
              </a:rPr>
              <a:t>con acabados, garaje, ante jardín, varios pisos, grande, alto valor</a:t>
            </a:r>
            <a:endParaRPr/>
          </a:p>
        </p:txBody>
      </p:sp>
      <p:pic>
        <p:nvPicPr>
          <p:cNvPr id="270" name="Google Shape;270;p18"/>
          <p:cNvPicPr preferRelativeResize="0"/>
          <p:nvPr/>
        </p:nvPicPr>
        <p:blipFill rotWithShape="1">
          <a:blip r:embed="rId4">
            <a:alphaModFix/>
          </a:blip>
          <a:srcRect b="0" l="28666" r="28666" t="0"/>
          <a:stretch/>
        </p:blipFill>
        <p:spPr>
          <a:xfrm>
            <a:off x="3695700" y="181769"/>
            <a:ext cx="1411514" cy="1852612"/>
          </a:xfrm>
          <a:prstGeom prst="rect">
            <a:avLst/>
          </a:prstGeom>
          <a:noFill/>
          <a:ln>
            <a:noFill/>
          </a:ln>
        </p:spPr>
      </p:pic>
      <p:sp>
        <p:nvSpPr>
          <p:cNvPr id="271" name="Google Shape;271;p18"/>
          <p:cNvSpPr txBox="1"/>
          <p:nvPr/>
        </p:nvSpPr>
        <p:spPr>
          <a:xfrm>
            <a:off x="3295650" y="2295525"/>
            <a:ext cx="25336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600">
                <a:solidFill>
                  <a:schemeClr val="dk1"/>
                </a:solidFill>
                <a:latin typeface="Tahoma"/>
                <a:ea typeface="Tahoma"/>
                <a:cs typeface="Tahoma"/>
                <a:sym typeface="Tahoma"/>
              </a:rPr>
              <a:t>con acabados, no garaje, no ante jardín, varios pisos, pequeña, medio valor</a:t>
            </a:r>
            <a:endParaRPr/>
          </a:p>
        </p:txBody>
      </p:sp>
      <p:pic>
        <p:nvPicPr>
          <p:cNvPr id="272" name="Google Shape;272;p18"/>
          <p:cNvPicPr preferRelativeResize="0"/>
          <p:nvPr/>
        </p:nvPicPr>
        <p:blipFill rotWithShape="1">
          <a:blip r:embed="rId5">
            <a:alphaModFix/>
          </a:blip>
          <a:srcRect b="0" l="0" r="0" t="0"/>
          <a:stretch/>
        </p:blipFill>
        <p:spPr>
          <a:xfrm>
            <a:off x="5948362" y="181769"/>
            <a:ext cx="2466975" cy="1847850"/>
          </a:xfrm>
          <a:prstGeom prst="rect">
            <a:avLst/>
          </a:prstGeom>
          <a:noFill/>
          <a:ln>
            <a:noFill/>
          </a:ln>
        </p:spPr>
      </p:pic>
      <p:sp>
        <p:nvSpPr>
          <p:cNvPr id="273" name="Google Shape;273;p18"/>
          <p:cNvSpPr txBox="1"/>
          <p:nvPr/>
        </p:nvSpPr>
        <p:spPr>
          <a:xfrm>
            <a:off x="5972175" y="2305050"/>
            <a:ext cx="25336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600">
                <a:solidFill>
                  <a:schemeClr val="dk1"/>
                </a:solidFill>
                <a:latin typeface="Tahoma"/>
                <a:ea typeface="Tahoma"/>
                <a:cs typeface="Tahoma"/>
                <a:sym typeface="Tahoma"/>
              </a:rPr>
              <a:t>sin acabados, no garaje, no ante jardín, varios pisos, mediana, bajo valor</a:t>
            </a:r>
            <a:endParaRPr/>
          </a:p>
        </p:txBody>
      </p:sp>
      <p:pic>
        <p:nvPicPr>
          <p:cNvPr id="274" name="Google Shape;274;p18"/>
          <p:cNvPicPr preferRelativeResize="0"/>
          <p:nvPr/>
        </p:nvPicPr>
        <p:blipFill rotWithShape="1">
          <a:blip r:embed="rId6">
            <a:alphaModFix/>
          </a:blip>
          <a:srcRect b="0" l="0" r="0" t="0"/>
          <a:stretch/>
        </p:blipFill>
        <p:spPr>
          <a:xfrm>
            <a:off x="9005887" y="260350"/>
            <a:ext cx="2466975" cy="1847850"/>
          </a:xfrm>
          <a:prstGeom prst="rect">
            <a:avLst/>
          </a:prstGeom>
          <a:noFill/>
          <a:ln>
            <a:noFill/>
          </a:ln>
        </p:spPr>
      </p:pic>
      <p:sp>
        <p:nvSpPr>
          <p:cNvPr id="275" name="Google Shape;275;p18"/>
          <p:cNvSpPr txBox="1"/>
          <p:nvPr/>
        </p:nvSpPr>
        <p:spPr>
          <a:xfrm>
            <a:off x="9001124" y="2305050"/>
            <a:ext cx="253365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600">
                <a:solidFill>
                  <a:schemeClr val="dk1"/>
                </a:solidFill>
                <a:latin typeface="Tahoma"/>
                <a:ea typeface="Tahoma"/>
                <a:cs typeface="Tahoma"/>
                <a:sym typeface="Tahoma"/>
              </a:rPr>
              <a:t>con acabados, no garaje, no ante jardín, 1 piso, pequeña, bajo valor</a:t>
            </a:r>
            <a:endParaRPr/>
          </a:p>
        </p:txBody>
      </p:sp>
      <p:pic>
        <p:nvPicPr>
          <p:cNvPr id="276" name="Google Shape;276;p18"/>
          <p:cNvPicPr preferRelativeResize="0"/>
          <p:nvPr/>
        </p:nvPicPr>
        <p:blipFill rotWithShape="1">
          <a:blip r:embed="rId7">
            <a:alphaModFix/>
          </a:blip>
          <a:srcRect b="0" l="0" r="0" t="0"/>
          <a:stretch/>
        </p:blipFill>
        <p:spPr>
          <a:xfrm>
            <a:off x="1209675" y="3436402"/>
            <a:ext cx="2466975" cy="1847850"/>
          </a:xfrm>
          <a:prstGeom prst="rect">
            <a:avLst/>
          </a:prstGeom>
          <a:noFill/>
          <a:ln>
            <a:noFill/>
          </a:ln>
        </p:spPr>
      </p:pic>
      <p:sp>
        <p:nvSpPr>
          <p:cNvPr id="277" name="Google Shape;277;p18"/>
          <p:cNvSpPr txBox="1"/>
          <p:nvPr/>
        </p:nvSpPr>
        <p:spPr>
          <a:xfrm>
            <a:off x="1143000" y="5341203"/>
            <a:ext cx="253365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600">
                <a:solidFill>
                  <a:schemeClr val="dk1"/>
                </a:solidFill>
                <a:latin typeface="Tahoma"/>
                <a:ea typeface="Tahoma"/>
                <a:cs typeface="Tahoma"/>
                <a:sym typeface="Tahoma"/>
              </a:rPr>
              <a:t>alta pendiente, no cobertura, alto peso, muy alto riesgo</a:t>
            </a:r>
            <a:endParaRPr/>
          </a:p>
        </p:txBody>
      </p:sp>
      <p:pic>
        <p:nvPicPr>
          <p:cNvPr id="278" name="Google Shape;278;p18"/>
          <p:cNvPicPr preferRelativeResize="0"/>
          <p:nvPr/>
        </p:nvPicPr>
        <p:blipFill rotWithShape="1">
          <a:blip r:embed="rId8">
            <a:alphaModFix/>
          </a:blip>
          <a:srcRect b="0" l="0" r="0" t="0"/>
          <a:stretch/>
        </p:blipFill>
        <p:spPr>
          <a:xfrm>
            <a:off x="4486275" y="3436402"/>
            <a:ext cx="2466975" cy="1847850"/>
          </a:xfrm>
          <a:prstGeom prst="rect">
            <a:avLst/>
          </a:prstGeom>
          <a:noFill/>
          <a:ln>
            <a:noFill/>
          </a:ln>
        </p:spPr>
      </p:pic>
      <p:sp>
        <p:nvSpPr>
          <p:cNvPr id="279" name="Google Shape;279;p18"/>
          <p:cNvSpPr txBox="1"/>
          <p:nvPr/>
        </p:nvSpPr>
        <p:spPr>
          <a:xfrm>
            <a:off x="4410074" y="5341203"/>
            <a:ext cx="253365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600">
                <a:solidFill>
                  <a:schemeClr val="dk1"/>
                </a:solidFill>
                <a:latin typeface="Tahoma"/>
                <a:ea typeface="Tahoma"/>
                <a:cs typeface="Tahoma"/>
                <a:sym typeface="Tahoma"/>
              </a:rPr>
              <a:t>alta pendiente, no cobertura, alto peso, muy alto riesgo</a:t>
            </a:r>
            <a:endParaRPr/>
          </a:p>
        </p:txBody>
      </p:sp>
      <p:pic>
        <p:nvPicPr>
          <p:cNvPr id="280" name="Google Shape;280;p18"/>
          <p:cNvPicPr preferRelativeResize="0"/>
          <p:nvPr/>
        </p:nvPicPr>
        <p:blipFill rotWithShape="1">
          <a:blip r:embed="rId9">
            <a:alphaModFix/>
          </a:blip>
          <a:srcRect b="0" l="0" r="0" t="0"/>
          <a:stretch/>
        </p:blipFill>
        <p:spPr>
          <a:xfrm>
            <a:off x="7600949" y="3499723"/>
            <a:ext cx="2847975" cy="1600200"/>
          </a:xfrm>
          <a:prstGeom prst="rect">
            <a:avLst/>
          </a:prstGeom>
          <a:noFill/>
          <a:ln>
            <a:noFill/>
          </a:ln>
        </p:spPr>
      </p:pic>
      <p:sp>
        <p:nvSpPr>
          <p:cNvPr id="281" name="Google Shape;281;p18"/>
          <p:cNvSpPr txBox="1"/>
          <p:nvPr/>
        </p:nvSpPr>
        <p:spPr>
          <a:xfrm>
            <a:off x="7877174" y="5309652"/>
            <a:ext cx="253365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600">
                <a:solidFill>
                  <a:schemeClr val="dk1"/>
                </a:solidFill>
                <a:latin typeface="Tahoma"/>
                <a:ea typeface="Tahoma"/>
                <a:cs typeface="Tahoma"/>
                <a:sym typeface="Tahoma"/>
              </a:rPr>
              <a:t>alta pendiente, no cobertura, bajo peso, muy bajo riesgo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9"/>
          <p:cNvSpPr txBox="1"/>
          <p:nvPr>
            <p:ph type="title"/>
          </p:nvPr>
        </p:nvSpPr>
        <p:spPr>
          <a:xfrm>
            <a:off x="1085089" y="304800"/>
            <a:ext cx="7296911" cy="39241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t>Camvid: Streets Segmentation Dataset</a:t>
            </a:r>
            <a:endParaRPr/>
          </a:p>
        </p:txBody>
      </p:sp>
      <p:pic>
        <p:nvPicPr>
          <p:cNvPr id="287" name="Google Shape;287;p19"/>
          <p:cNvPicPr preferRelativeResize="0"/>
          <p:nvPr>
            <p:ph idx="1" type="body"/>
          </p:nvPr>
        </p:nvPicPr>
        <p:blipFill rotWithShape="1">
          <a:blip r:embed="rId3">
            <a:alphaModFix/>
          </a:blip>
          <a:srcRect b="0" l="0" r="0" t="0"/>
          <a:stretch/>
        </p:blipFill>
        <p:spPr>
          <a:xfrm>
            <a:off x="6267450" y="1143000"/>
            <a:ext cx="5801784" cy="4351338"/>
          </a:xfrm>
          <a:prstGeom prst="rect">
            <a:avLst/>
          </a:prstGeom>
          <a:noFill/>
          <a:ln>
            <a:noFill/>
          </a:ln>
        </p:spPr>
      </p:pic>
      <p:pic>
        <p:nvPicPr>
          <p:cNvPr id="288" name="Google Shape;288;p19"/>
          <p:cNvPicPr preferRelativeResize="0"/>
          <p:nvPr/>
        </p:nvPicPr>
        <p:blipFill rotWithShape="1">
          <a:blip r:embed="rId4">
            <a:alphaModFix/>
          </a:blip>
          <a:srcRect b="0" l="0" r="0" t="0"/>
          <a:stretch/>
        </p:blipFill>
        <p:spPr>
          <a:xfrm>
            <a:off x="171450" y="1143000"/>
            <a:ext cx="5801784" cy="43513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
          <p:cNvSpPr txBox="1"/>
          <p:nvPr>
            <p:ph type="title"/>
          </p:nvPr>
        </p:nvSpPr>
        <p:spPr>
          <a:xfrm>
            <a:off x="1066800" y="228600"/>
            <a:ext cx="7296911" cy="55399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s-CO" sz="3600"/>
              <a:t>A data – model tandem</a:t>
            </a:r>
            <a:endParaRPr b="1" sz="3600"/>
          </a:p>
        </p:txBody>
      </p:sp>
      <p:sp>
        <p:nvSpPr>
          <p:cNvPr id="138" name="Google Shape;138;p2"/>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p>
            <a:pPr indent="0" lvl="0" marL="38100" rtl="0" algn="l">
              <a:lnSpc>
                <a:spcPct val="102142"/>
              </a:lnSpc>
              <a:spcBef>
                <a:spcPts val="0"/>
              </a:spcBef>
              <a:spcAft>
                <a:spcPts val="0"/>
              </a:spcAft>
              <a:buNone/>
            </a:pPr>
            <a:fld id="{00000000-1234-1234-1234-123412341234}" type="slidenum">
              <a:rPr lang="es-CO"/>
              <a:t>‹#›</a:t>
            </a:fld>
            <a:endParaRPr/>
          </a:p>
        </p:txBody>
      </p:sp>
      <p:sp>
        <p:nvSpPr>
          <p:cNvPr id="139" name="Google Shape;139;p2"/>
          <p:cNvSpPr txBox="1"/>
          <p:nvPr>
            <p:ph idx="1" type="body"/>
          </p:nvPr>
        </p:nvSpPr>
        <p:spPr>
          <a:xfrm>
            <a:off x="379222" y="1676400"/>
            <a:ext cx="11433555" cy="356412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40" name="Google Shape;140;p2"/>
          <p:cNvSpPr/>
          <p:nvPr/>
        </p:nvSpPr>
        <p:spPr>
          <a:xfrm>
            <a:off x="6781800" y="2568766"/>
            <a:ext cx="3830320" cy="1905000"/>
          </a:xfrm>
          <a:prstGeom prst="roundRect">
            <a:avLst>
              <a:gd fmla="val 16667" name="adj"/>
            </a:avLst>
          </a:prstGeom>
          <a:solidFill>
            <a:schemeClr val="accent6"/>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2"/>
          <p:cNvSpPr/>
          <p:nvPr/>
        </p:nvSpPr>
        <p:spPr>
          <a:xfrm>
            <a:off x="1219200" y="2536443"/>
            <a:ext cx="3830320" cy="1905000"/>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2"/>
          <p:cNvSpPr/>
          <p:nvPr/>
        </p:nvSpPr>
        <p:spPr>
          <a:xfrm>
            <a:off x="3048000" y="1647953"/>
            <a:ext cx="5791200" cy="888490"/>
          </a:xfrm>
          <a:prstGeom prst="curvedDownArrow">
            <a:avLst>
              <a:gd fmla="val 25000" name="adj1"/>
              <a:gd fmla="val 50000" name="adj2"/>
              <a:gd fmla="val 25000" name="adj3"/>
            </a:avLst>
          </a:prstGeom>
          <a:solidFill>
            <a:srgbClr val="92D050"/>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2"/>
          <p:cNvSpPr/>
          <p:nvPr/>
        </p:nvSpPr>
        <p:spPr>
          <a:xfrm rot="10800000">
            <a:off x="2971799" y="4483864"/>
            <a:ext cx="5797627" cy="893283"/>
          </a:xfrm>
          <a:prstGeom prst="curvedDownArrow">
            <a:avLst>
              <a:gd fmla="val 25000" name="adj1"/>
              <a:gd fmla="val 50000" name="adj2"/>
              <a:gd fmla="val 25000" name="adj3"/>
            </a:avLst>
          </a:prstGeom>
          <a:solidFill>
            <a:schemeClr val="accent6"/>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2"/>
          <p:cNvSpPr txBox="1"/>
          <p:nvPr/>
        </p:nvSpPr>
        <p:spPr>
          <a:xfrm>
            <a:off x="1828800" y="3273797"/>
            <a:ext cx="27432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400">
                <a:solidFill>
                  <a:srgbClr val="595959"/>
                </a:solidFill>
                <a:latin typeface="Aharoni"/>
                <a:ea typeface="Aharoni"/>
                <a:cs typeface="Aharoni"/>
                <a:sym typeface="Aharoni"/>
              </a:rPr>
              <a:t>Annotated Data</a:t>
            </a:r>
            <a:endParaRPr/>
          </a:p>
        </p:txBody>
      </p:sp>
      <p:sp>
        <p:nvSpPr>
          <p:cNvPr id="145" name="Google Shape;145;p2"/>
          <p:cNvSpPr txBox="1"/>
          <p:nvPr/>
        </p:nvSpPr>
        <p:spPr>
          <a:xfrm>
            <a:off x="7391400" y="3276600"/>
            <a:ext cx="27432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400">
                <a:solidFill>
                  <a:srgbClr val="595959"/>
                </a:solidFill>
                <a:latin typeface="Aharoni"/>
                <a:ea typeface="Aharoni"/>
                <a:cs typeface="Aharoni"/>
                <a:sym typeface="Aharoni"/>
              </a:rPr>
              <a:t>Model</a:t>
            </a:r>
            <a:endParaRPr sz="2400">
              <a:solidFill>
                <a:srgbClr val="595959"/>
              </a:solidFill>
              <a:latin typeface="Aharoni"/>
              <a:ea typeface="Aharoni"/>
              <a:cs typeface="Aharoni"/>
              <a:sym typeface="Aharo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0"/>
          <p:cNvSpPr txBox="1"/>
          <p:nvPr>
            <p:ph type="title"/>
          </p:nvPr>
        </p:nvSpPr>
        <p:spPr>
          <a:xfrm>
            <a:off x="838454" y="364997"/>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294" name="Google Shape;294;p20"/>
          <p:cNvPicPr preferRelativeResize="0"/>
          <p:nvPr>
            <p:ph idx="1" type="body"/>
          </p:nvPr>
        </p:nvPicPr>
        <p:blipFill rotWithShape="1">
          <a:blip r:embed="rId3">
            <a:alphaModFix/>
          </a:blip>
          <a:srcRect b="0" l="0" r="0" t="0"/>
          <a:stretch/>
        </p:blipFill>
        <p:spPr>
          <a:xfrm>
            <a:off x="-10160" y="7937"/>
            <a:ext cx="4572000" cy="3429000"/>
          </a:xfrm>
          <a:prstGeom prst="rect">
            <a:avLst/>
          </a:prstGeom>
          <a:noFill/>
          <a:ln>
            <a:noFill/>
          </a:ln>
        </p:spPr>
      </p:pic>
      <p:pic>
        <p:nvPicPr>
          <p:cNvPr id="295" name="Google Shape;295;p20"/>
          <p:cNvPicPr preferRelativeResize="0"/>
          <p:nvPr/>
        </p:nvPicPr>
        <p:blipFill rotWithShape="1">
          <a:blip r:embed="rId4">
            <a:alphaModFix/>
          </a:blip>
          <a:srcRect b="0" l="0" r="0" t="0"/>
          <a:stretch/>
        </p:blipFill>
        <p:spPr>
          <a:xfrm>
            <a:off x="4561838" y="-23814"/>
            <a:ext cx="4572000" cy="3429001"/>
          </a:xfrm>
          <a:prstGeom prst="rect">
            <a:avLst/>
          </a:prstGeom>
          <a:noFill/>
          <a:ln>
            <a:noFill/>
          </a:ln>
        </p:spPr>
      </p:pic>
      <p:pic>
        <p:nvPicPr>
          <p:cNvPr id="296" name="Google Shape;296;p20"/>
          <p:cNvPicPr preferRelativeResize="0"/>
          <p:nvPr/>
        </p:nvPicPr>
        <p:blipFill rotWithShape="1">
          <a:blip r:embed="rId5">
            <a:alphaModFix/>
          </a:blip>
          <a:srcRect b="0" l="0" r="0" t="0"/>
          <a:stretch/>
        </p:blipFill>
        <p:spPr>
          <a:xfrm>
            <a:off x="4561838" y="3405187"/>
            <a:ext cx="4571999" cy="3429000"/>
          </a:xfrm>
          <a:prstGeom prst="rect">
            <a:avLst/>
          </a:prstGeom>
          <a:noFill/>
          <a:ln>
            <a:noFill/>
          </a:ln>
        </p:spPr>
      </p:pic>
      <p:pic>
        <p:nvPicPr>
          <p:cNvPr id="297" name="Google Shape;297;p20"/>
          <p:cNvPicPr preferRelativeResize="0"/>
          <p:nvPr/>
        </p:nvPicPr>
        <p:blipFill rotWithShape="1">
          <a:blip r:embed="rId6">
            <a:alphaModFix/>
          </a:blip>
          <a:srcRect b="0" l="0" r="0" t="0"/>
          <a:stretch/>
        </p:blipFill>
        <p:spPr>
          <a:xfrm>
            <a:off x="-10160" y="3413125"/>
            <a:ext cx="4593167" cy="3444875"/>
          </a:xfrm>
          <a:prstGeom prst="rect">
            <a:avLst/>
          </a:prstGeom>
          <a:noFill/>
          <a:ln>
            <a:noFill/>
          </a:ln>
        </p:spPr>
      </p:pic>
      <p:sp>
        <p:nvSpPr>
          <p:cNvPr id="298" name="Google Shape;298;p20"/>
          <p:cNvSpPr txBox="1"/>
          <p:nvPr/>
        </p:nvSpPr>
        <p:spPr>
          <a:xfrm>
            <a:off x="4724400" y="144976"/>
            <a:ext cx="4495800" cy="3924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s-CO" sz="2550">
                <a:solidFill>
                  <a:schemeClr val="dk1"/>
                </a:solidFill>
                <a:latin typeface="Carlito"/>
                <a:ea typeface="Carlito"/>
                <a:cs typeface="Carlito"/>
                <a:sym typeface="Carlito"/>
              </a:rPr>
              <a:t>Landcover Segmentation Dataset</a:t>
            </a:r>
            <a:endParaRPr b="1" i="0" sz="2550">
              <a:solidFill>
                <a:schemeClr val="dk1"/>
              </a:solidFill>
              <a:latin typeface="Carlito"/>
              <a:ea typeface="Carlito"/>
              <a:cs typeface="Carlito"/>
              <a:sym typeface="Carl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1"/>
          <p:cNvSpPr txBox="1"/>
          <p:nvPr>
            <p:ph type="title"/>
          </p:nvPr>
        </p:nvSpPr>
        <p:spPr>
          <a:xfrm>
            <a:off x="990600" y="312724"/>
            <a:ext cx="7296911" cy="39241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s-CO"/>
              <a:t>Types of training datasets for image generation</a:t>
            </a:r>
            <a:endParaRPr b="1"/>
          </a:p>
        </p:txBody>
      </p:sp>
      <p:sp>
        <p:nvSpPr>
          <p:cNvPr id="304" name="Google Shape;304;p21"/>
          <p:cNvSpPr txBox="1"/>
          <p:nvPr>
            <p:ph idx="1" type="body"/>
          </p:nvPr>
        </p:nvSpPr>
        <p:spPr>
          <a:xfrm>
            <a:off x="379222" y="1676400"/>
            <a:ext cx="11433555" cy="356412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305" name="Google Shape;305;p21"/>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p>
            <a:pPr indent="0" lvl="0" marL="38100" rtl="0" algn="l">
              <a:lnSpc>
                <a:spcPct val="102142"/>
              </a:lnSpc>
              <a:spcBef>
                <a:spcPts val="0"/>
              </a:spcBef>
              <a:spcAft>
                <a:spcPts val="0"/>
              </a:spcAft>
              <a:buNone/>
            </a:pPr>
            <a:fld id="{00000000-1234-1234-1234-123412341234}" type="slidenum">
              <a:rPr lang="es-CO"/>
              <a:t>‹#›</a:t>
            </a:fld>
            <a:endParaRPr/>
          </a:p>
        </p:txBody>
      </p:sp>
      <p:pic>
        <p:nvPicPr>
          <p:cNvPr id="306" name="Google Shape;306;p21"/>
          <p:cNvPicPr preferRelativeResize="0"/>
          <p:nvPr/>
        </p:nvPicPr>
        <p:blipFill rotWithShape="1">
          <a:blip r:embed="rId3">
            <a:alphaModFix/>
          </a:blip>
          <a:srcRect b="0" l="0" r="0" t="0"/>
          <a:stretch/>
        </p:blipFill>
        <p:spPr>
          <a:xfrm>
            <a:off x="2314574" y="1124838"/>
            <a:ext cx="7562850" cy="4667250"/>
          </a:xfrm>
          <a:prstGeom prst="rect">
            <a:avLst/>
          </a:prstGeom>
          <a:noFill/>
          <a:ln>
            <a:noFill/>
          </a:ln>
        </p:spPr>
      </p:pic>
      <p:sp>
        <p:nvSpPr>
          <p:cNvPr id="307" name="Google Shape;307;p21"/>
          <p:cNvSpPr txBox="1"/>
          <p:nvPr/>
        </p:nvSpPr>
        <p:spPr>
          <a:xfrm>
            <a:off x="76200" y="5791200"/>
            <a:ext cx="112776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O" sz="1100" u="sng" strike="noStrike">
                <a:solidFill>
                  <a:srgbClr val="0366D6"/>
                </a:solidFill>
                <a:latin typeface="Arial"/>
                <a:ea typeface="Arial"/>
                <a:cs typeface="Arial"/>
                <a:sym typeface="Arial"/>
                <a:hlinkClick r:id="rId4">
                  <a:extLst>
                    <a:ext uri="{A12FA001-AC4F-418D-AE19-62706E023703}">
                      <ahyp:hlinkClr val="tx"/>
                    </a:ext>
                  </a:extLst>
                </a:hlinkClick>
              </a:rPr>
              <a:t>Unpaired Image-to-Image Translation using Cycle-Consistent Adversarial Networks</a:t>
            </a:r>
            <a:br>
              <a:rPr lang="es-CO" sz="1100">
                <a:solidFill>
                  <a:schemeClr val="dk1"/>
                </a:solidFill>
                <a:latin typeface="Calibri"/>
                <a:ea typeface="Calibri"/>
                <a:cs typeface="Calibri"/>
                <a:sym typeface="Calibri"/>
              </a:rPr>
            </a:br>
            <a:r>
              <a:rPr b="0" i="0" lang="es-CO" sz="1100" u="sng" strike="noStrike">
                <a:solidFill>
                  <a:srgbClr val="0366D6"/>
                </a:solidFill>
                <a:latin typeface="Arial"/>
                <a:ea typeface="Arial"/>
                <a:cs typeface="Arial"/>
                <a:sym typeface="Arial"/>
                <a:hlinkClick r:id="rId5">
                  <a:extLst>
                    <a:ext uri="{A12FA001-AC4F-418D-AE19-62706E023703}">
                      <ahyp:hlinkClr val="tx"/>
                    </a:ext>
                  </a:extLst>
                </a:hlinkClick>
              </a:rPr>
              <a:t>Jun-Yan Zhu</a:t>
            </a:r>
            <a:r>
              <a:rPr b="0" i="0" lang="es-CO" sz="1100">
                <a:solidFill>
                  <a:srgbClr val="24292E"/>
                </a:solidFill>
                <a:latin typeface="Arial"/>
                <a:ea typeface="Arial"/>
                <a:cs typeface="Arial"/>
                <a:sym typeface="Arial"/>
              </a:rPr>
              <a:t>*, </a:t>
            </a:r>
            <a:r>
              <a:rPr b="0" i="0" lang="es-CO" sz="1100" u="sng" strike="noStrike">
                <a:solidFill>
                  <a:srgbClr val="0366D6"/>
                </a:solidFill>
                <a:latin typeface="Arial"/>
                <a:ea typeface="Arial"/>
                <a:cs typeface="Arial"/>
                <a:sym typeface="Arial"/>
                <a:hlinkClick r:id="rId6">
                  <a:extLst>
                    <a:ext uri="{A12FA001-AC4F-418D-AE19-62706E023703}">
                      <ahyp:hlinkClr val="tx"/>
                    </a:ext>
                  </a:extLst>
                </a:hlinkClick>
              </a:rPr>
              <a:t>Taesung Park</a:t>
            </a:r>
            <a:r>
              <a:rPr b="0" i="0" lang="es-CO" sz="1100">
                <a:solidFill>
                  <a:srgbClr val="24292E"/>
                </a:solidFill>
                <a:latin typeface="Arial"/>
                <a:ea typeface="Arial"/>
                <a:cs typeface="Arial"/>
                <a:sym typeface="Arial"/>
              </a:rPr>
              <a:t>*, </a:t>
            </a:r>
            <a:r>
              <a:rPr b="0" i="0" lang="es-CO" sz="1100" u="sng" strike="noStrike">
                <a:solidFill>
                  <a:srgbClr val="0366D6"/>
                </a:solidFill>
                <a:latin typeface="Arial"/>
                <a:ea typeface="Arial"/>
                <a:cs typeface="Arial"/>
                <a:sym typeface="Arial"/>
                <a:hlinkClick r:id="rId7">
                  <a:extLst>
                    <a:ext uri="{A12FA001-AC4F-418D-AE19-62706E023703}">
                      <ahyp:hlinkClr val="tx"/>
                    </a:ext>
                  </a:extLst>
                </a:hlinkClick>
              </a:rPr>
              <a:t>Phillip Isola</a:t>
            </a:r>
            <a:r>
              <a:rPr b="0" i="0" lang="es-CO" sz="1100">
                <a:solidFill>
                  <a:srgbClr val="24292E"/>
                </a:solidFill>
                <a:latin typeface="Arial"/>
                <a:ea typeface="Arial"/>
                <a:cs typeface="Arial"/>
                <a:sym typeface="Arial"/>
              </a:rPr>
              <a:t>, </a:t>
            </a:r>
            <a:r>
              <a:rPr b="0" i="0" lang="es-CO" sz="1100" u="sng" strike="noStrike">
                <a:solidFill>
                  <a:srgbClr val="0366D6"/>
                </a:solidFill>
                <a:latin typeface="Arial"/>
                <a:ea typeface="Arial"/>
                <a:cs typeface="Arial"/>
                <a:sym typeface="Arial"/>
                <a:hlinkClick r:id="rId8">
                  <a:extLst>
                    <a:ext uri="{A12FA001-AC4F-418D-AE19-62706E023703}">
                      <ahyp:hlinkClr val="tx"/>
                    </a:ext>
                  </a:extLst>
                </a:hlinkClick>
              </a:rPr>
              <a:t>Alexei A. Efros</a:t>
            </a:r>
            <a:br>
              <a:rPr lang="es-CO" sz="1100">
                <a:solidFill>
                  <a:schemeClr val="dk1"/>
                </a:solidFill>
                <a:latin typeface="Calibri"/>
                <a:ea typeface="Calibri"/>
                <a:cs typeface="Calibri"/>
                <a:sym typeface="Calibri"/>
              </a:rPr>
            </a:br>
            <a:r>
              <a:rPr b="0" i="0" lang="es-CO" sz="1100">
                <a:solidFill>
                  <a:srgbClr val="24292E"/>
                </a:solidFill>
                <a:latin typeface="Arial"/>
                <a:ea typeface="Arial"/>
                <a:cs typeface="Arial"/>
                <a:sym typeface="Arial"/>
              </a:rPr>
              <a:t>Berkeley AI Research Lab, UC Berkeley</a:t>
            </a:r>
            <a:br>
              <a:rPr lang="es-CO" sz="1100">
                <a:solidFill>
                  <a:schemeClr val="dk1"/>
                </a:solidFill>
                <a:latin typeface="Calibri"/>
                <a:ea typeface="Calibri"/>
                <a:cs typeface="Calibri"/>
                <a:sym typeface="Calibri"/>
              </a:rPr>
            </a:br>
            <a:r>
              <a:rPr b="0" i="0" lang="es-CO" sz="1100">
                <a:solidFill>
                  <a:srgbClr val="24292E"/>
                </a:solidFill>
                <a:latin typeface="Arial"/>
                <a:ea typeface="Arial"/>
                <a:cs typeface="Arial"/>
                <a:sym typeface="Arial"/>
              </a:rPr>
              <a:t>In ICCV 2017. (* equal contributions)</a:t>
            </a:r>
            <a:endParaRPr sz="11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2"/>
          <p:cNvSpPr txBox="1"/>
          <p:nvPr>
            <p:ph type="title"/>
          </p:nvPr>
        </p:nvSpPr>
        <p:spPr>
          <a:xfrm>
            <a:off x="990854" y="266581"/>
            <a:ext cx="10896346" cy="80021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sz="2800">
                <a:latin typeface="Tahoma"/>
                <a:ea typeface="Tahoma"/>
                <a:cs typeface="Tahoma"/>
                <a:sym typeface="Tahoma"/>
              </a:rPr>
              <a:t>Image Translation: </a:t>
            </a:r>
            <a:r>
              <a:rPr lang="es-CO" sz="2400">
                <a:latin typeface="Tahoma"/>
                <a:ea typeface="Tahoma"/>
                <a:cs typeface="Tahoma"/>
                <a:sym typeface="Tahoma"/>
              </a:rPr>
              <a:t>Cuttoff-marks &amp; stinks, colorization, improve resolution, NST (neural style transfer) </a:t>
            </a:r>
            <a:endParaRPr/>
          </a:p>
        </p:txBody>
      </p:sp>
      <p:sp>
        <p:nvSpPr>
          <p:cNvPr id="313" name="Google Shape;313;p22"/>
          <p:cNvSpPr txBox="1"/>
          <p:nvPr>
            <p:ph idx="1" type="body"/>
          </p:nvPr>
        </p:nvSpPr>
        <p:spPr>
          <a:xfrm>
            <a:off x="7465823" y="993410"/>
            <a:ext cx="4421377" cy="169277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1" lang="es-CO" sz="2000"/>
              <a:t>Pix to pix</a:t>
            </a:r>
            <a:endParaRPr b="1" i="1" sz="2000"/>
          </a:p>
          <a:p>
            <a:pPr indent="0" lvl="0" marL="0" rtl="0" algn="l">
              <a:spcBef>
                <a:spcPts val="0"/>
              </a:spcBef>
              <a:spcAft>
                <a:spcPts val="0"/>
              </a:spcAft>
              <a:buNone/>
            </a:pPr>
            <a:r>
              <a:t/>
            </a:r>
            <a:endParaRPr b="1" i="1" sz="2400"/>
          </a:p>
          <a:p>
            <a:pPr indent="0" lvl="0" marL="0" rtl="0" algn="l">
              <a:spcBef>
                <a:spcPts val="0"/>
              </a:spcBef>
              <a:spcAft>
                <a:spcPts val="0"/>
              </a:spcAft>
              <a:buNone/>
            </a:pPr>
            <a:r>
              <a:rPr b="1" i="1" lang="es-CO" sz="2400"/>
              <a:t>Supervised Learning !</a:t>
            </a:r>
            <a:endParaRPr/>
          </a:p>
          <a:p>
            <a:pPr indent="0" lvl="0" marL="0" rtl="0" algn="l">
              <a:spcBef>
                <a:spcPts val="0"/>
              </a:spcBef>
              <a:spcAft>
                <a:spcPts val="0"/>
              </a:spcAft>
              <a:buNone/>
            </a:pPr>
            <a:r>
              <a:t/>
            </a:r>
            <a:endParaRPr b="1" i="1" sz="2400"/>
          </a:p>
          <a:p>
            <a:pPr indent="0" lvl="0" marL="0" rtl="0" algn="l">
              <a:spcBef>
                <a:spcPts val="0"/>
              </a:spcBef>
              <a:spcAft>
                <a:spcPts val="0"/>
              </a:spcAft>
              <a:buNone/>
            </a:pPr>
            <a:r>
              <a:rPr lang="es-CO"/>
              <a:t>Easy to learn and train, difficult to get data</a:t>
            </a:r>
            <a:endParaRPr/>
          </a:p>
        </p:txBody>
      </p:sp>
      <p:sp>
        <p:nvSpPr>
          <p:cNvPr id="314" name="Google Shape;314;p22"/>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p>
            <a:pPr indent="0" lvl="0" marL="38100" rtl="0" algn="l">
              <a:lnSpc>
                <a:spcPct val="102142"/>
              </a:lnSpc>
              <a:spcBef>
                <a:spcPts val="0"/>
              </a:spcBef>
              <a:spcAft>
                <a:spcPts val="0"/>
              </a:spcAft>
              <a:buNone/>
            </a:pPr>
            <a:fld id="{00000000-1234-1234-1234-123412341234}" type="slidenum">
              <a:rPr lang="es-CO"/>
              <a:t>‹#›</a:t>
            </a:fld>
            <a:endParaRPr/>
          </a:p>
        </p:txBody>
      </p:sp>
      <p:pic>
        <p:nvPicPr>
          <p:cNvPr id="315" name="Google Shape;315;p22"/>
          <p:cNvPicPr preferRelativeResize="0"/>
          <p:nvPr/>
        </p:nvPicPr>
        <p:blipFill rotWithShape="1">
          <a:blip r:embed="rId3">
            <a:alphaModFix/>
          </a:blip>
          <a:srcRect b="50000" l="22500" r="23750" t="23585"/>
          <a:stretch/>
        </p:blipFill>
        <p:spPr>
          <a:xfrm>
            <a:off x="-42110" y="1060570"/>
            <a:ext cx="6553200" cy="1811528"/>
          </a:xfrm>
          <a:prstGeom prst="rect">
            <a:avLst/>
          </a:prstGeom>
          <a:noFill/>
          <a:ln>
            <a:noFill/>
          </a:ln>
        </p:spPr>
      </p:pic>
      <p:pic>
        <p:nvPicPr>
          <p:cNvPr id="316" name="Google Shape;316;p22"/>
          <p:cNvPicPr preferRelativeResize="0"/>
          <p:nvPr/>
        </p:nvPicPr>
        <p:blipFill rotWithShape="1">
          <a:blip r:embed="rId4">
            <a:alphaModFix/>
          </a:blip>
          <a:srcRect b="38161" l="22500" r="23750" t="32222"/>
          <a:stretch/>
        </p:blipFill>
        <p:spPr>
          <a:xfrm>
            <a:off x="1767940" y="2895600"/>
            <a:ext cx="6766460" cy="2097234"/>
          </a:xfrm>
          <a:prstGeom prst="rect">
            <a:avLst/>
          </a:prstGeom>
          <a:noFill/>
          <a:ln>
            <a:noFill/>
          </a:ln>
        </p:spPr>
      </p:pic>
      <p:pic>
        <p:nvPicPr>
          <p:cNvPr id="317" name="Google Shape;317;p22"/>
          <p:cNvPicPr preferRelativeResize="0"/>
          <p:nvPr/>
        </p:nvPicPr>
        <p:blipFill rotWithShape="1">
          <a:blip r:embed="rId5">
            <a:alphaModFix/>
          </a:blip>
          <a:srcRect b="0" l="0" r="0" t="0"/>
          <a:stretch/>
        </p:blipFill>
        <p:spPr>
          <a:xfrm>
            <a:off x="7924800" y="4681251"/>
            <a:ext cx="4202668" cy="2101334"/>
          </a:xfrm>
          <a:prstGeom prst="rect">
            <a:avLst/>
          </a:prstGeom>
          <a:noFill/>
          <a:ln>
            <a:noFill/>
          </a:ln>
        </p:spPr>
      </p:pic>
      <p:sp>
        <p:nvSpPr>
          <p:cNvPr id="318" name="Google Shape;318;p22"/>
          <p:cNvSpPr txBox="1"/>
          <p:nvPr/>
        </p:nvSpPr>
        <p:spPr>
          <a:xfrm>
            <a:off x="76200" y="5704502"/>
            <a:ext cx="297180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O" sz="1100" u="none" strike="noStrike">
                <a:solidFill>
                  <a:srgbClr val="0366D6"/>
                </a:solidFill>
                <a:latin typeface="Arial"/>
                <a:ea typeface="Arial"/>
                <a:cs typeface="Arial"/>
                <a:sym typeface="Arial"/>
              </a:rPr>
              <a:t>Pix to pix image translation</a:t>
            </a:r>
            <a:r>
              <a:rPr b="0" i="0" lang="es-CO" sz="1100">
                <a:solidFill>
                  <a:srgbClr val="24292E"/>
                </a:solidFill>
                <a:latin typeface="Arial"/>
                <a:ea typeface="Arial"/>
                <a:cs typeface="Arial"/>
                <a:sym typeface="Arial"/>
              </a:rPr>
              <a:t>, </a:t>
            </a:r>
            <a:r>
              <a:rPr b="0" i="0" lang="es-CO" sz="1100" u="sng" strike="noStrike">
                <a:solidFill>
                  <a:srgbClr val="0366D6"/>
                </a:solidFill>
                <a:latin typeface="Arial"/>
                <a:ea typeface="Arial"/>
                <a:cs typeface="Arial"/>
                <a:sym typeface="Arial"/>
                <a:hlinkClick r:id="rId6">
                  <a:extLst>
                    <a:ext uri="{A12FA001-AC4F-418D-AE19-62706E023703}">
                      <ahyp:hlinkClr val="tx"/>
                    </a:ext>
                  </a:extLst>
                </a:hlinkClick>
              </a:rPr>
              <a:t>Phillip Isola</a:t>
            </a:r>
            <a:r>
              <a:rPr lang="es-CO" sz="1100">
                <a:solidFill>
                  <a:srgbClr val="0366D6"/>
                </a:solidFill>
                <a:latin typeface="Arial"/>
                <a:ea typeface="Arial"/>
                <a:cs typeface="Arial"/>
                <a:sym typeface="Arial"/>
              </a:rPr>
              <a:t> et al</a:t>
            </a:r>
            <a:br>
              <a:rPr lang="es-CO" sz="1100">
                <a:solidFill>
                  <a:schemeClr val="dk1"/>
                </a:solidFill>
                <a:latin typeface="Calibri"/>
                <a:ea typeface="Calibri"/>
                <a:cs typeface="Calibri"/>
                <a:sym typeface="Calibri"/>
              </a:rPr>
            </a:br>
            <a:r>
              <a:rPr b="0" i="0" lang="es-CO" sz="1100">
                <a:solidFill>
                  <a:srgbClr val="24292E"/>
                </a:solidFill>
                <a:latin typeface="Arial"/>
                <a:ea typeface="Arial"/>
                <a:cs typeface="Arial"/>
                <a:sym typeface="Arial"/>
              </a:rPr>
              <a:t>In ICCV 2017.</a:t>
            </a:r>
            <a:endParaRPr sz="11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3"/>
          <p:cNvSpPr txBox="1"/>
          <p:nvPr>
            <p:ph type="title"/>
          </p:nvPr>
        </p:nvSpPr>
        <p:spPr>
          <a:xfrm>
            <a:off x="838454" y="364997"/>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324" name="Google Shape;324;p23"/>
          <p:cNvSpPr txBox="1"/>
          <p:nvPr>
            <p:ph idx="1" type="body"/>
          </p:nvPr>
        </p:nvSpPr>
        <p:spPr>
          <a:xfrm>
            <a:off x="379222" y="1676400"/>
            <a:ext cx="11433555" cy="356412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325" name="Google Shape;325;p23"/>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p>
            <a:pPr indent="0" lvl="0" marL="38100" rtl="0" algn="l">
              <a:lnSpc>
                <a:spcPct val="102142"/>
              </a:lnSpc>
              <a:spcBef>
                <a:spcPts val="0"/>
              </a:spcBef>
              <a:spcAft>
                <a:spcPts val="0"/>
              </a:spcAft>
              <a:buNone/>
            </a:pPr>
            <a:fld id="{00000000-1234-1234-1234-123412341234}" type="slidenum">
              <a:rPr lang="es-CO"/>
              <a:t>‹#›</a:t>
            </a:fld>
            <a:endParaRPr/>
          </a:p>
        </p:txBody>
      </p:sp>
      <p:sp>
        <p:nvSpPr>
          <p:cNvPr id="326" name="Google Shape;326;p23"/>
          <p:cNvSpPr txBox="1"/>
          <p:nvPr/>
        </p:nvSpPr>
        <p:spPr>
          <a:xfrm>
            <a:off x="76200" y="5704502"/>
            <a:ext cx="112776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O" sz="1100" u="sng" strike="noStrike">
                <a:solidFill>
                  <a:srgbClr val="0366D6"/>
                </a:solidFill>
                <a:latin typeface="Arial"/>
                <a:ea typeface="Arial"/>
                <a:cs typeface="Arial"/>
                <a:sym typeface="Arial"/>
                <a:hlinkClick r:id="rId3">
                  <a:extLst>
                    <a:ext uri="{A12FA001-AC4F-418D-AE19-62706E023703}">
                      <ahyp:hlinkClr val="tx"/>
                    </a:ext>
                  </a:extLst>
                </a:hlinkClick>
              </a:rPr>
              <a:t>Unpaired Image-to-Image Translation using Cycle-Consistent Adversarial Networks</a:t>
            </a:r>
            <a:br>
              <a:rPr lang="es-CO" sz="1100">
                <a:solidFill>
                  <a:schemeClr val="dk1"/>
                </a:solidFill>
                <a:latin typeface="Calibri"/>
                <a:ea typeface="Calibri"/>
                <a:cs typeface="Calibri"/>
                <a:sym typeface="Calibri"/>
              </a:rPr>
            </a:br>
            <a:r>
              <a:rPr b="0" i="0" lang="es-CO" sz="1100" u="sng" strike="noStrike">
                <a:solidFill>
                  <a:srgbClr val="0366D6"/>
                </a:solidFill>
                <a:latin typeface="Arial"/>
                <a:ea typeface="Arial"/>
                <a:cs typeface="Arial"/>
                <a:sym typeface="Arial"/>
                <a:hlinkClick r:id="rId4">
                  <a:extLst>
                    <a:ext uri="{A12FA001-AC4F-418D-AE19-62706E023703}">
                      <ahyp:hlinkClr val="tx"/>
                    </a:ext>
                  </a:extLst>
                </a:hlinkClick>
              </a:rPr>
              <a:t>Jun-Yan Zhu</a:t>
            </a:r>
            <a:r>
              <a:rPr b="0" i="0" lang="es-CO" sz="1100">
                <a:solidFill>
                  <a:srgbClr val="24292E"/>
                </a:solidFill>
                <a:latin typeface="Arial"/>
                <a:ea typeface="Arial"/>
                <a:cs typeface="Arial"/>
                <a:sym typeface="Arial"/>
              </a:rPr>
              <a:t>*, </a:t>
            </a:r>
            <a:r>
              <a:rPr b="0" i="0" lang="es-CO" sz="1100" u="sng" strike="noStrike">
                <a:solidFill>
                  <a:srgbClr val="0366D6"/>
                </a:solidFill>
                <a:latin typeface="Arial"/>
                <a:ea typeface="Arial"/>
                <a:cs typeface="Arial"/>
                <a:sym typeface="Arial"/>
                <a:hlinkClick r:id="rId5">
                  <a:extLst>
                    <a:ext uri="{A12FA001-AC4F-418D-AE19-62706E023703}">
                      <ahyp:hlinkClr val="tx"/>
                    </a:ext>
                  </a:extLst>
                </a:hlinkClick>
              </a:rPr>
              <a:t>Taesung Park</a:t>
            </a:r>
            <a:r>
              <a:rPr b="0" i="0" lang="es-CO" sz="1100">
                <a:solidFill>
                  <a:srgbClr val="24292E"/>
                </a:solidFill>
                <a:latin typeface="Arial"/>
                <a:ea typeface="Arial"/>
                <a:cs typeface="Arial"/>
                <a:sym typeface="Arial"/>
              </a:rPr>
              <a:t>*, </a:t>
            </a:r>
            <a:r>
              <a:rPr b="0" i="0" lang="es-CO" sz="1100" u="sng" strike="noStrike">
                <a:solidFill>
                  <a:srgbClr val="0366D6"/>
                </a:solidFill>
                <a:latin typeface="Arial"/>
                <a:ea typeface="Arial"/>
                <a:cs typeface="Arial"/>
                <a:sym typeface="Arial"/>
                <a:hlinkClick r:id="rId6">
                  <a:extLst>
                    <a:ext uri="{A12FA001-AC4F-418D-AE19-62706E023703}">
                      <ahyp:hlinkClr val="tx"/>
                    </a:ext>
                  </a:extLst>
                </a:hlinkClick>
              </a:rPr>
              <a:t>Phillip Isola</a:t>
            </a:r>
            <a:r>
              <a:rPr b="0" i="0" lang="es-CO" sz="1100">
                <a:solidFill>
                  <a:srgbClr val="24292E"/>
                </a:solidFill>
                <a:latin typeface="Arial"/>
                <a:ea typeface="Arial"/>
                <a:cs typeface="Arial"/>
                <a:sym typeface="Arial"/>
              </a:rPr>
              <a:t>, </a:t>
            </a:r>
            <a:r>
              <a:rPr b="0" i="0" lang="es-CO" sz="1100" u="sng" strike="noStrike">
                <a:solidFill>
                  <a:srgbClr val="0366D6"/>
                </a:solidFill>
                <a:latin typeface="Arial"/>
                <a:ea typeface="Arial"/>
                <a:cs typeface="Arial"/>
                <a:sym typeface="Arial"/>
                <a:hlinkClick r:id="rId7">
                  <a:extLst>
                    <a:ext uri="{A12FA001-AC4F-418D-AE19-62706E023703}">
                      <ahyp:hlinkClr val="tx"/>
                    </a:ext>
                  </a:extLst>
                </a:hlinkClick>
              </a:rPr>
              <a:t>Alexei A. Efros</a:t>
            </a:r>
            <a:br>
              <a:rPr lang="es-CO" sz="1100">
                <a:solidFill>
                  <a:schemeClr val="dk1"/>
                </a:solidFill>
                <a:latin typeface="Calibri"/>
                <a:ea typeface="Calibri"/>
                <a:cs typeface="Calibri"/>
                <a:sym typeface="Calibri"/>
              </a:rPr>
            </a:br>
            <a:r>
              <a:rPr b="0" i="0" lang="es-CO" sz="1100">
                <a:solidFill>
                  <a:srgbClr val="24292E"/>
                </a:solidFill>
                <a:latin typeface="Arial"/>
                <a:ea typeface="Arial"/>
                <a:cs typeface="Arial"/>
                <a:sym typeface="Arial"/>
              </a:rPr>
              <a:t>Berkeley AI Research Lab, UC Berkeley</a:t>
            </a:r>
            <a:br>
              <a:rPr lang="es-CO" sz="1100">
                <a:solidFill>
                  <a:schemeClr val="dk1"/>
                </a:solidFill>
                <a:latin typeface="Calibri"/>
                <a:ea typeface="Calibri"/>
                <a:cs typeface="Calibri"/>
                <a:sym typeface="Calibri"/>
              </a:rPr>
            </a:br>
            <a:r>
              <a:rPr b="0" i="0" lang="es-CO" sz="1100">
                <a:solidFill>
                  <a:srgbClr val="24292E"/>
                </a:solidFill>
                <a:latin typeface="Arial"/>
                <a:ea typeface="Arial"/>
                <a:cs typeface="Arial"/>
                <a:sym typeface="Arial"/>
              </a:rPr>
              <a:t>In ICCV 2017. (* equal contributions)</a:t>
            </a:r>
            <a:endParaRPr sz="1100">
              <a:solidFill>
                <a:schemeClr val="dk1"/>
              </a:solidFill>
              <a:latin typeface="Calibri"/>
              <a:ea typeface="Calibri"/>
              <a:cs typeface="Calibri"/>
              <a:sym typeface="Calibri"/>
            </a:endParaRPr>
          </a:p>
        </p:txBody>
      </p:sp>
      <p:pic>
        <p:nvPicPr>
          <p:cNvPr id="327" name="Google Shape;327;p23"/>
          <p:cNvPicPr preferRelativeResize="0"/>
          <p:nvPr/>
        </p:nvPicPr>
        <p:blipFill rotWithShape="1">
          <a:blip r:embed="rId8">
            <a:alphaModFix/>
          </a:blip>
          <a:srcRect b="6387" l="59803" r="0" t="0"/>
          <a:stretch/>
        </p:blipFill>
        <p:spPr>
          <a:xfrm>
            <a:off x="0" y="0"/>
            <a:ext cx="4874179" cy="3888351"/>
          </a:xfrm>
          <a:prstGeom prst="rect">
            <a:avLst/>
          </a:prstGeom>
          <a:noFill/>
          <a:ln>
            <a:noFill/>
          </a:ln>
        </p:spPr>
      </p:pic>
      <p:pic>
        <p:nvPicPr>
          <p:cNvPr id="328" name="Google Shape;328;p23"/>
          <p:cNvPicPr preferRelativeResize="0"/>
          <p:nvPr/>
        </p:nvPicPr>
        <p:blipFill rotWithShape="1">
          <a:blip r:embed="rId8">
            <a:alphaModFix/>
          </a:blip>
          <a:srcRect b="6624" l="0" r="85000" t="0"/>
          <a:stretch/>
        </p:blipFill>
        <p:spPr>
          <a:xfrm>
            <a:off x="4876800" y="1469931"/>
            <a:ext cx="1844407" cy="3932952"/>
          </a:xfrm>
          <a:prstGeom prst="rect">
            <a:avLst/>
          </a:prstGeom>
          <a:noFill/>
          <a:ln>
            <a:noFill/>
          </a:ln>
        </p:spPr>
      </p:pic>
      <p:pic>
        <p:nvPicPr>
          <p:cNvPr id="329" name="Google Shape;329;p23"/>
          <p:cNvPicPr preferRelativeResize="0"/>
          <p:nvPr/>
        </p:nvPicPr>
        <p:blipFill rotWithShape="1">
          <a:blip r:embed="rId8">
            <a:alphaModFix/>
          </a:blip>
          <a:srcRect b="6624" l="44963" r="40036" t="0"/>
          <a:stretch/>
        </p:blipFill>
        <p:spPr>
          <a:xfrm>
            <a:off x="6629401" y="1492194"/>
            <a:ext cx="1828801" cy="3899672"/>
          </a:xfrm>
          <a:prstGeom prst="rect">
            <a:avLst/>
          </a:prstGeom>
          <a:noFill/>
          <a:ln>
            <a:noFill/>
          </a:ln>
        </p:spPr>
      </p:pic>
      <p:pic>
        <p:nvPicPr>
          <p:cNvPr id="330" name="Google Shape;330;p23"/>
          <p:cNvPicPr preferRelativeResize="0"/>
          <p:nvPr/>
        </p:nvPicPr>
        <p:blipFill rotWithShape="1">
          <a:blip r:embed="rId9">
            <a:alphaModFix/>
          </a:blip>
          <a:srcRect b="0" l="0" r="0" t="0"/>
          <a:stretch/>
        </p:blipFill>
        <p:spPr>
          <a:xfrm>
            <a:off x="8545417" y="4114800"/>
            <a:ext cx="3657600" cy="2743200"/>
          </a:xfrm>
          <a:prstGeom prst="rect">
            <a:avLst/>
          </a:prstGeom>
          <a:noFill/>
          <a:ln>
            <a:noFill/>
          </a:ln>
        </p:spPr>
      </p:pic>
      <p:sp>
        <p:nvSpPr>
          <p:cNvPr id="331" name="Google Shape;331;p23"/>
          <p:cNvSpPr txBox="1"/>
          <p:nvPr/>
        </p:nvSpPr>
        <p:spPr>
          <a:xfrm>
            <a:off x="8655985" y="711875"/>
            <a:ext cx="3200400" cy="240065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1" lang="es-CO" sz="2000">
                <a:solidFill>
                  <a:schemeClr val="dk1"/>
                </a:solidFill>
                <a:latin typeface="Calibri"/>
                <a:ea typeface="Calibri"/>
                <a:cs typeface="Calibri"/>
                <a:sym typeface="Calibri"/>
              </a:rPr>
              <a:t>Object transfiguration</a:t>
            </a:r>
            <a:endParaRPr b="1" i="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1" sz="2400">
              <a:solidFill>
                <a:schemeClr val="dk1"/>
              </a:solidFill>
              <a:latin typeface="Calibri"/>
              <a:ea typeface="Calibri"/>
              <a:cs typeface="Calibri"/>
              <a:sym typeface="Calibri"/>
            </a:endParaRPr>
          </a:p>
          <a:p>
            <a:pPr indent="0" lvl="0" marL="0" marR="0" rtl="0" algn="l">
              <a:spcBef>
                <a:spcPts val="0"/>
              </a:spcBef>
              <a:spcAft>
                <a:spcPts val="0"/>
              </a:spcAft>
              <a:buNone/>
            </a:pPr>
            <a:r>
              <a:rPr b="1" i="1" lang="es-CO" sz="2400">
                <a:solidFill>
                  <a:schemeClr val="dk1"/>
                </a:solidFill>
                <a:latin typeface="Calibri"/>
                <a:ea typeface="Calibri"/>
                <a:cs typeface="Calibri"/>
                <a:sym typeface="Calibri"/>
              </a:rPr>
              <a:t>Unsupervised Learning !</a:t>
            </a:r>
            <a:endParaRPr/>
          </a:p>
          <a:p>
            <a:pPr indent="0" lvl="0" marL="0" marR="0" rtl="0" algn="l">
              <a:spcBef>
                <a:spcPts val="0"/>
              </a:spcBef>
              <a:spcAft>
                <a:spcPts val="0"/>
              </a:spcAft>
              <a:buNone/>
            </a:pPr>
            <a:r>
              <a:t/>
            </a:r>
            <a:endParaRPr b="1" i="1" sz="2400">
              <a:solidFill>
                <a:schemeClr val="dk1"/>
              </a:solidFill>
              <a:latin typeface="Calibri"/>
              <a:ea typeface="Calibri"/>
              <a:cs typeface="Calibri"/>
              <a:sym typeface="Calibri"/>
            </a:endParaRPr>
          </a:p>
          <a:p>
            <a:pPr indent="0" lvl="0" marL="0" marR="0" rtl="0" algn="l">
              <a:spcBef>
                <a:spcPts val="0"/>
              </a:spcBef>
              <a:spcAft>
                <a:spcPts val="0"/>
              </a:spcAft>
              <a:buNone/>
            </a:pPr>
            <a:r>
              <a:rPr b="0" i="0" lang="es-CO" sz="1800">
                <a:solidFill>
                  <a:schemeClr val="dk1"/>
                </a:solidFill>
                <a:latin typeface="Calibri"/>
                <a:ea typeface="Calibri"/>
                <a:cs typeface="Calibri"/>
                <a:sym typeface="Calibri"/>
              </a:rPr>
              <a:t>Difficult to train and learn but easy to get training data</a:t>
            </a:r>
            <a:endParaRPr b="0" i="0"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4"/>
          <p:cNvSpPr txBox="1"/>
          <p:nvPr>
            <p:ph type="title"/>
          </p:nvPr>
        </p:nvSpPr>
        <p:spPr>
          <a:xfrm>
            <a:off x="838454" y="364997"/>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337" name="Google Shape;337;p24"/>
          <p:cNvSpPr txBox="1"/>
          <p:nvPr>
            <p:ph idx="1" type="body"/>
          </p:nvPr>
        </p:nvSpPr>
        <p:spPr>
          <a:xfrm>
            <a:off x="379222" y="1676400"/>
            <a:ext cx="11433555" cy="356412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338" name="Google Shape;338;p24"/>
          <p:cNvPicPr preferRelativeResize="0"/>
          <p:nvPr/>
        </p:nvPicPr>
        <p:blipFill rotWithShape="1">
          <a:blip r:embed="rId3">
            <a:alphaModFix/>
          </a:blip>
          <a:srcRect b="5323" l="6172" r="80234" t="21111"/>
          <a:stretch/>
        </p:blipFill>
        <p:spPr>
          <a:xfrm>
            <a:off x="2162175" y="143038"/>
            <a:ext cx="2181225" cy="6639783"/>
          </a:xfrm>
          <a:prstGeom prst="rect">
            <a:avLst/>
          </a:prstGeom>
          <a:noFill/>
          <a:ln>
            <a:noFill/>
          </a:ln>
        </p:spPr>
      </p:pic>
      <p:pic>
        <p:nvPicPr>
          <p:cNvPr id="339" name="Google Shape;339;p24"/>
          <p:cNvPicPr preferRelativeResize="0"/>
          <p:nvPr/>
        </p:nvPicPr>
        <p:blipFill rotWithShape="1">
          <a:blip r:embed="rId3">
            <a:alphaModFix/>
          </a:blip>
          <a:srcRect b="5323" l="35624" r="50781" t="21111"/>
          <a:stretch/>
        </p:blipFill>
        <p:spPr>
          <a:xfrm>
            <a:off x="4343399" y="143039"/>
            <a:ext cx="2181225" cy="66397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5"/>
          <p:cNvSpPr txBox="1"/>
          <p:nvPr>
            <p:ph type="title"/>
          </p:nvPr>
        </p:nvSpPr>
        <p:spPr>
          <a:xfrm>
            <a:off x="1008889" y="294640"/>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t>Labelling Time (research topic)</a:t>
            </a:r>
            <a:endParaRPr/>
          </a:p>
        </p:txBody>
      </p:sp>
      <p:pic>
        <p:nvPicPr>
          <p:cNvPr id="345" name="Google Shape;345;p25"/>
          <p:cNvPicPr preferRelativeResize="0"/>
          <p:nvPr>
            <p:ph idx="1" type="body"/>
          </p:nvPr>
        </p:nvPicPr>
        <p:blipFill rotWithShape="1">
          <a:blip r:embed="rId3">
            <a:alphaModFix/>
          </a:blip>
          <a:srcRect b="0" l="0" r="0" t="0"/>
          <a:stretch/>
        </p:blipFill>
        <p:spPr>
          <a:xfrm>
            <a:off x="7122827" y="1901824"/>
            <a:ext cx="4964400" cy="2755903"/>
          </a:xfrm>
          <a:prstGeom prst="rect">
            <a:avLst/>
          </a:prstGeom>
          <a:noFill/>
          <a:ln>
            <a:noFill/>
          </a:ln>
        </p:spPr>
      </p:pic>
      <p:pic>
        <p:nvPicPr>
          <p:cNvPr id="346" name="Google Shape;346;p25"/>
          <p:cNvPicPr preferRelativeResize="0"/>
          <p:nvPr/>
        </p:nvPicPr>
        <p:blipFill rotWithShape="1">
          <a:blip r:embed="rId4">
            <a:alphaModFix/>
          </a:blip>
          <a:srcRect b="0" l="0" r="0" t="0"/>
          <a:stretch/>
        </p:blipFill>
        <p:spPr>
          <a:xfrm>
            <a:off x="104776" y="1901824"/>
            <a:ext cx="4964399" cy="2755902"/>
          </a:xfrm>
          <a:prstGeom prst="rect">
            <a:avLst/>
          </a:prstGeom>
          <a:noFill/>
          <a:ln>
            <a:noFill/>
          </a:ln>
        </p:spPr>
      </p:pic>
      <p:sp>
        <p:nvSpPr>
          <p:cNvPr id="347" name="Google Shape;347;p25"/>
          <p:cNvSpPr/>
          <p:nvPr/>
        </p:nvSpPr>
        <p:spPr>
          <a:xfrm>
            <a:off x="5400676" y="2614613"/>
            <a:ext cx="1390650" cy="1628774"/>
          </a:xfrm>
          <a:custGeom>
            <a:rect b="b" l="l" r="r" t="t"/>
            <a:pathLst>
              <a:path extrusionOk="0" h="120000" w="120000">
                <a:moveTo>
                  <a:pt x="0" y="0"/>
                </a:moveTo>
                <a:lnTo>
                  <a:pt x="120000" y="0"/>
                </a:lnTo>
                <a:lnTo>
                  <a:pt x="120000" y="120000"/>
                </a:lnTo>
                <a:lnTo>
                  <a:pt x="0" y="120000"/>
                </a:lnTo>
                <a:close/>
                <a:moveTo>
                  <a:pt x="34286" y="43534"/>
                </a:moveTo>
                <a:cubicBezTo>
                  <a:pt x="34286" y="31408"/>
                  <a:pt x="45798" y="21579"/>
                  <a:pt x="60000" y="21579"/>
                </a:cubicBezTo>
                <a:cubicBezTo>
                  <a:pt x="74202" y="21579"/>
                  <a:pt x="85714" y="31408"/>
                  <a:pt x="85714" y="43534"/>
                </a:cubicBezTo>
                <a:lnTo>
                  <a:pt x="85714" y="43534"/>
                </a:lnTo>
                <a:cubicBezTo>
                  <a:pt x="85714" y="52628"/>
                  <a:pt x="79958" y="60000"/>
                  <a:pt x="72857" y="60000"/>
                </a:cubicBezTo>
                <a:cubicBezTo>
                  <a:pt x="69307" y="60000"/>
                  <a:pt x="66429" y="63686"/>
                  <a:pt x="66429" y="68233"/>
                </a:cubicBezTo>
                <a:lnTo>
                  <a:pt x="66429" y="79211"/>
                </a:lnTo>
                <a:lnTo>
                  <a:pt x="53571" y="79211"/>
                </a:lnTo>
                <a:lnTo>
                  <a:pt x="53571" y="68233"/>
                </a:lnTo>
                <a:lnTo>
                  <a:pt x="53571" y="68233"/>
                </a:lnTo>
                <a:cubicBezTo>
                  <a:pt x="53571" y="59139"/>
                  <a:pt x="59328" y="51767"/>
                  <a:pt x="66429" y="51767"/>
                </a:cubicBezTo>
                <a:cubicBezTo>
                  <a:pt x="69979" y="51767"/>
                  <a:pt x="72857" y="48081"/>
                  <a:pt x="72857" y="43534"/>
                </a:cubicBezTo>
                <a:cubicBezTo>
                  <a:pt x="72857" y="37471"/>
                  <a:pt x="67101" y="32556"/>
                  <a:pt x="60000" y="32556"/>
                </a:cubicBezTo>
                <a:cubicBezTo>
                  <a:pt x="52899" y="32556"/>
                  <a:pt x="47143" y="37471"/>
                  <a:pt x="47143" y="43534"/>
                </a:cubicBezTo>
                <a:close/>
                <a:moveTo>
                  <a:pt x="60000" y="81955"/>
                </a:moveTo>
                <a:lnTo>
                  <a:pt x="60000" y="81955"/>
                </a:lnTo>
                <a:cubicBezTo>
                  <a:pt x="65326" y="81955"/>
                  <a:pt x="69643" y="85641"/>
                  <a:pt x="69643" y="90188"/>
                </a:cubicBezTo>
                <a:cubicBezTo>
                  <a:pt x="69643" y="94735"/>
                  <a:pt x="65326" y="98421"/>
                  <a:pt x="60000" y="98421"/>
                </a:cubicBezTo>
                <a:cubicBezTo>
                  <a:pt x="54674" y="98421"/>
                  <a:pt x="50357" y="94735"/>
                  <a:pt x="50357" y="90188"/>
                </a:cubicBezTo>
                <a:cubicBezTo>
                  <a:pt x="50357" y="85641"/>
                  <a:pt x="54674" y="81955"/>
                  <a:pt x="60000" y="81955"/>
                </a:cubicBezTo>
                <a:close/>
              </a:path>
              <a:path extrusionOk="0" fill="darken" h="120000" w="120000">
                <a:moveTo>
                  <a:pt x="34286" y="43534"/>
                </a:moveTo>
                <a:cubicBezTo>
                  <a:pt x="34286" y="31408"/>
                  <a:pt x="45798" y="21579"/>
                  <a:pt x="60000" y="21579"/>
                </a:cubicBezTo>
                <a:cubicBezTo>
                  <a:pt x="74202" y="21579"/>
                  <a:pt x="85714" y="31408"/>
                  <a:pt x="85714" y="43534"/>
                </a:cubicBezTo>
                <a:lnTo>
                  <a:pt x="85714" y="43534"/>
                </a:lnTo>
                <a:cubicBezTo>
                  <a:pt x="85714" y="52628"/>
                  <a:pt x="79958" y="60000"/>
                  <a:pt x="72857" y="60000"/>
                </a:cubicBezTo>
                <a:cubicBezTo>
                  <a:pt x="69307" y="60000"/>
                  <a:pt x="66429" y="63686"/>
                  <a:pt x="66429" y="68233"/>
                </a:cubicBezTo>
                <a:lnTo>
                  <a:pt x="66429" y="79211"/>
                </a:lnTo>
                <a:lnTo>
                  <a:pt x="53571" y="79211"/>
                </a:lnTo>
                <a:lnTo>
                  <a:pt x="53571" y="68233"/>
                </a:lnTo>
                <a:lnTo>
                  <a:pt x="53571" y="68233"/>
                </a:lnTo>
                <a:cubicBezTo>
                  <a:pt x="53571" y="59139"/>
                  <a:pt x="59328" y="51767"/>
                  <a:pt x="66429" y="51767"/>
                </a:cubicBezTo>
                <a:cubicBezTo>
                  <a:pt x="69979" y="51767"/>
                  <a:pt x="72857" y="48081"/>
                  <a:pt x="72857" y="43534"/>
                </a:cubicBezTo>
                <a:cubicBezTo>
                  <a:pt x="72857" y="37471"/>
                  <a:pt x="67101" y="32556"/>
                  <a:pt x="60000" y="32556"/>
                </a:cubicBezTo>
                <a:cubicBezTo>
                  <a:pt x="52899" y="32556"/>
                  <a:pt x="47143" y="37471"/>
                  <a:pt x="47143" y="43534"/>
                </a:cubicBezTo>
                <a:close/>
                <a:moveTo>
                  <a:pt x="60000" y="81955"/>
                </a:moveTo>
                <a:lnTo>
                  <a:pt x="60000" y="81955"/>
                </a:lnTo>
                <a:cubicBezTo>
                  <a:pt x="65326" y="81955"/>
                  <a:pt x="69643" y="85641"/>
                  <a:pt x="69643" y="90188"/>
                </a:cubicBezTo>
                <a:cubicBezTo>
                  <a:pt x="69643" y="94735"/>
                  <a:pt x="65326" y="98421"/>
                  <a:pt x="60000" y="98421"/>
                </a:cubicBezTo>
                <a:cubicBezTo>
                  <a:pt x="54674" y="98421"/>
                  <a:pt x="50357" y="94735"/>
                  <a:pt x="50357" y="90188"/>
                </a:cubicBezTo>
                <a:cubicBezTo>
                  <a:pt x="50357" y="85641"/>
                  <a:pt x="54674" y="81955"/>
                  <a:pt x="60000" y="81955"/>
                </a:cubicBezTo>
                <a:close/>
              </a:path>
              <a:path extrusionOk="0" fill="none" h="120000" w="120000">
                <a:moveTo>
                  <a:pt x="34286" y="43534"/>
                </a:moveTo>
                <a:cubicBezTo>
                  <a:pt x="34286" y="31408"/>
                  <a:pt x="45798" y="21579"/>
                  <a:pt x="60000" y="21579"/>
                </a:cubicBezTo>
                <a:cubicBezTo>
                  <a:pt x="74202" y="21579"/>
                  <a:pt x="85714" y="31408"/>
                  <a:pt x="85714" y="43534"/>
                </a:cubicBezTo>
                <a:lnTo>
                  <a:pt x="85714" y="43534"/>
                </a:lnTo>
                <a:cubicBezTo>
                  <a:pt x="85714" y="52628"/>
                  <a:pt x="79958" y="60000"/>
                  <a:pt x="72857" y="60000"/>
                </a:cubicBezTo>
                <a:cubicBezTo>
                  <a:pt x="69307" y="60000"/>
                  <a:pt x="66429" y="63686"/>
                  <a:pt x="66429" y="68233"/>
                </a:cubicBezTo>
                <a:lnTo>
                  <a:pt x="66429" y="79211"/>
                </a:lnTo>
                <a:lnTo>
                  <a:pt x="53571" y="79211"/>
                </a:lnTo>
                <a:lnTo>
                  <a:pt x="53571" y="68233"/>
                </a:lnTo>
                <a:lnTo>
                  <a:pt x="53571" y="68233"/>
                </a:lnTo>
                <a:cubicBezTo>
                  <a:pt x="53571" y="59139"/>
                  <a:pt x="59328" y="51767"/>
                  <a:pt x="66429" y="51767"/>
                </a:cubicBezTo>
                <a:cubicBezTo>
                  <a:pt x="69979" y="51767"/>
                  <a:pt x="72857" y="48081"/>
                  <a:pt x="72857" y="43534"/>
                </a:cubicBezTo>
                <a:cubicBezTo>
                  <a:pt x="72857" y="37471"/>
                  <a:pt x="67101" y="32556"/>
                  <a:pt x="60000" y="32556"/>
                </a:cubicBezTo>
                <a:cubicBezTo>
                  <a:pt x="52899" y="32556"/>
                  <a:pt x="47143" y="37471"/>
                  <a:pt x="47143" y="43534"/>
                </a:cubicBezTo>
                <a:close/>
                <a:moveTo>
                  <a:pt x="60000" y="81955"/>
                </a:moveTo>
                <a:lnTo>
                  <a:pt x="60000" y="81955"/>
                </a:lnTo>
                <a:cubicBezTo>
                  <a:pt x="65326" y="81955"/>
                  <a:pt x="69643" y="85641"/>
                  <a:pt x="69643" y="90188"/>
                </a:cubicBezTo>
                <a:cubicBezTo>
                  <a:pt x="69643" y="94735"/>
                  <a:pt x="65326" y="98421"/>
                  <a:pt x="60000" y="98421"/>
                </a:cubicBezTo>
                <a:cubicBezTo>
                  <a:pt x="54674" y="98421"/>
                  <a:pt x="50357" y="94735"/>
                  <a:pt x="50357" y="90188"/>
                </a:cubicBezTo>
                <a:cubicBezTo>
                  <a:pt x="50357" y="85641"/>
                  <a:pt x="54674" y="81955"/>
                  <a:pt x="60000" y="81955"/>
                </a:cubicBezTo>
                <a:close/>
              </a:path>
              <a:path extrusionOk="0" fill="none" h="120000" w="120000">
                <a:moveTo>
                  <a:pt x="0" y="0"/>
                </a:moveTo>
                <a:lnTo>
                  <a:pt x="120000" y="0"/>
                </a:lnTo>
                <a:lnTo>
                  <a:pt x="120000" y="120000"/>
                </a:lnTo>
                <a:lnTo>
                  <a:pt x="0" y="120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6"/>
          <p:cNvSpPr txBox="1"/>
          <p:nvPr>
            <p:ph type="title"/>
          </p:nvPr>
        </p:nvSpPr>
        <p:spPr>
          <a:xfrm>
            <a:off x="1085089" y="294640"/>
            <a:ext cx="7296911" cy="117724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latin typeface="Tahoma"/>
                <a:ea typeface="Tahoma"/>
                <a:cs typeface="Tahoma"/>
                <a:sym typeface="Tahoma"/>
              </a:rPr>
              <a:t>What about data in text and tables?</a:t>
            </a:r>
            <a:br>
              <a:rPr lang="es-CO">
                <a:latin typeface="Tahoma"/>
                <a:ea typeface="Tahoma"/>
                <a:cs typeface="Tahoma"/>
                <a:sym typeface="Tahoma"/>
              </a:rPr>
            </a:br>
            <a:r>
              <a:rPr lang="es-CO">
                <a:latin typeface="Tahoma"/>
                <a:ea typeface="Tahoma"/>
                <a:cs typeface="Tahoma"/>
                <a:sym typeface="Tahoma"/>
              </a:rPr>
              <a:t>NMT: Neural Machine Translation</a:t>
            </a:r>
            <a:br>
              <a:rPr lang="es-CO">
                <a:latin typeface="Tahoma"/>
                <a:ea typeface="Tahoma"/>
                <a:cs typeface="Tahoma"/>
                <a:sym typeface="Tahoma"/>
              </a:rPr>
            </a:br>
            <a:endParaRPr>
              <a:latin typeface="Tahoma"/>
              <a:ea typeface="Tahoma"/>
              <a:cs typeface="Tahoma"/>
              <a:sym typeface="Tahoma"/>
            </a:endParaRPr>
          </a:p>
        </p:txBody>
      </p:sp>
      <p:pic>
        <p:nvPicPr>
          <p:cNvPr id="353" name="Google Shape;353;p26"/>
          <p:cNvPicPr preferRelativeResize="0"/>
          <p:nvPr/>
        </p:nvPicPr>
        <p:blipFill rotWithShape="1">
          <a:blip r:embed="rId3">
            <a:alphaModFix/>
          </a:blip>
          <a:srcRect b="0" l="0" r="0" t="0"/>
          <a:stretch/>
        </p:blipFill>
        <p:spPr>
          <a:xfrm>
            <a:off x="581024" y="1690688"/>
            <a:ext cx="10875607" cy="3489413"/>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7"/>
          <p:cNvSpPr txBox="1"/>
          <p:nvPr>
            <p:ph type="title"/>
          </p:nvPr>
        </p:nvSpPr>
        <p:spPr>
          <a:xfrm>
            <a:off x="1085089" y="294640"/>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latin typeface="Tahoma"/>
                <a:ea typeface="Tahoma"/>
                <a:cs typeface="Tahoma"/>
                <a:sym typeface="Tahoma"/>
              </a:rPr>
              <a:t>Software for Labelling</a:t>
            </a:r>
            <a:endParaRPr>
              <a:latin typeface="Tahoma"/>
              <a:ea typeface="Tahoma"/>
              <a:cs typeface="Tahoma"/>
              <a:sym typeface="Tahoma"/>
            </a:endParaRPr>
          </a:p>
        </p:txBody>
      </p:sp>
      <p:pic>
        <p:nvPicPr>
          <p:cNvPr id="359" name="Google Shape;359;p27"/>
          <p:cNvPicPr preferRelativeResize="0"/>
          <p:nvPr/>
        </p:nvPicPr>
        <p:blipFill rotWithShape="1">
          <a:blip r:embed="rId3">
            <a:alphaModFix/>
          </a:blip>
          <a:srcRect b="5414" l="0" r="0" t="5094"/>
          <a:stretch/>
        </p:blipFill>
        <p:spPr>
          <a:xfrm>
            <a:off x="6638925" y="171450"/>
            <a:ext cx="5317067" cy="2676525"/>
          </a:xfrm>
          <a:prstGeom prst="rect">
            <a:avLst/>
          </a:prstGeom>
          <a:noFill/>
          <a:ln>
            <a:noFill/>
          </a:ln>
        </p:spPr>
      </p:pic>
      <p:pic>
        <p:nvPicPr>
          <p:cNvPr id="360" name="Google Shape;360;p27"/>
          <p:cNvPicPr preferRelativeResize="0"/>
          <p:nvPr/>
        </p:nvPicPr>
        <p:blipFill rotWithShape="1">
          <a:blip r:embed="rId4">
            <a:alphaModFix/>
          </a:blip>
          <a:srcRect b="5486" l="0" r="0" t="4968"/>
          <a:stretch/>
        </p:blipFill>
        <p:spPr>
          <a:xfrm>
            <a:off x="6638925" y="3217067"/>
            <a:ext cx="5317066" cy="2678153"/>
          </a:xfrm>
          <a:prstGeom prst="rect">
            <a:avLst/>
          </a:prstGeom>
          <a:noFill/>
          <a:ln>
            <a:noFill/>
          </a:ln>
        </p:spPr>
      </p:pic>
      <p:sp>
        <p:nvSpPr>
          <p:cNvPr id="361" name="Google Shape;361;p27"/>
          <p:cNvSpPr txBox="1"/>
          <p:nvPr>
            <p:ph idx="1" type="body"/>
          </p:nvPr>
        </p:nvSpPr>
        <p:spPr>
          <a:xfrm>
            <a:off x="379222" y="1098352"/>
            <a:ext cx="11433555" cy="461664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sz="2000"/>
              <a:t>Supervisely:  </a:t>
            </a:r>
            <a:r>
              <a:rPr lang="es-CO" sz="2000" u="sng">
                <a:solidFill>
                  <a:schemeClr val="hlink"/>
                </a:solidFill>
                <a:hlinkClick r:id="rId5"/>
              </a:rPr>
              <a:t>www.app.supervise.ly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s-CO" sz="2000"/>
              <a:t>Platform.ai:  </a:t>
            </a:r>
            <a:r>
              <a:rPr lang="es-CO" sz="2000" u="sng">
                <a:solidFill>
                  <a:schemeClr val="hlink"/>
                </a:solidFill>
                <a:hlinkClick r:id="rId6"/>
              </a:rPr>
              <a:t>www.platform.ai</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i="1" lang="es-CO" sz="2000"/>
              <a:t>PixelAnnotationTool (github.com/abreheret/PixelAnnotationTool)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8"/>
          <p:cNvSpPr txBox="1"/>
          <p:nvPr>
            <p:ph type="title"/>
          </p:nvPr>
        </p:nvSpPr>
        <p:spPr>
          <a:xfrm>
            <a:off x="1085089" y="304800"/>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t>Working Examples</a:t>
            </a:r>
            <a:endParaRPr/>
          </a:p>
        </p:txBody>
      </p:sp>
      <p:sp>
        <p:nvSpPr>
          <p:cNvPr id="367" name="Google Shape;367;p28"/>
          <p:cNvSpPr txBox="1"/>
          <p:nvPr>
            <p:ph idx="1" type="body"/>
          </p:nvPr>
        </p:nvSpPr>
        <p:spPr>
          <a:xfrm>
            <a:off x="379222" y="1676400"/>
            <a:ext cx="11433555" cy="110799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3600"/>
              <a:buFont typeface="Calibri"/>
              <a:buNone/>
            </a:pPr>
            <a:r>
              <a:t/>
            </a:r>
            <a:endParaRPr sz="3600"/>
          </a:p>
          <a:p>
            <a:pPr indent="0" lvl="0" marL="0" rtl="0" algn="l">
              <a:spcBef>
                <a:spcPts val="0"/>
              </a:spcBef>
              <a:spcAft>
                <a:spcPts val="0"/>
              </a:spcAft>
              <a:buClr>
                <a:schemeClr val="dk1"/>
              </a:buClr>
              <a:buSzPts val="3600"/>
              <a:buFont typeface="Calibri"/>
              <a:buNone/>
            </a:pPr>
            <a:r>
              <a:rPr lang="es-CO" sz="3600"/>
              <a:t>multilabel.herokuapp.com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
          <p:cNvSpPr txBox="1"/>
          <p:nvPr>
            <p:ph type="title"/>
          </p:nvPr>
        </p:nvSpPr>
        <p:spPr>
          <a:xfrm>
            <a:off x="838454" y="364997"/>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51" name="Google Shape;151;p3"/>
          <p:cNvSpPr txBox="1"/>
          <p:nvPr>
            <p:ph idx="1" type="body"/>
          </p:nvPr>
        </p:nvSpPr>
        <p:spPr>
          <a:xfrm>
            <a:off x="838200" y="1825625"/>
            <a:ext cx="5124450" cy="166199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800"/>
              <a:buFont typeface="Calibri"/>
              <a:buNone/>
            </a:pPr>
            <a:r>
              <a:rPr lang="es-CO"/>
              <a:t>a11X1 + a12X2 +…..+a1nXn = b1</a:t>
            </a:r>
            <a:endParaRPr/>
          </a:p>
          <a:p>
            <a:pPr indent="0" lvl="0" marL="0" rtl="0" algn="l">
              <a:spcBef>
                <a:spcPts val="0"/>
              </a:spcBef>
              <a:spcAft>
                <a:spcPts val="0"/>
              </a:spcAft>
              <a:buClr>
                <a:schemeClr val="dk1"/>
              </a:buClr>
              <a:buSzPts val="1800"/>
              <a:buFont typeface="Calibri"/>
              <a:buNone/>
            </a:pPr>
            <a:r>
              <a:rPr lang="es-CO"/>
              <a:t>a21X1 + a22X2 +…..+a2nXn = b2</a:t>
            </a:r>
            <a:endParaRPr/>
          </a:p>
          <a:p>
            <a:pPr indent="0" lvl="0" marL="0" rtl="0" algn="l">
              <a:spcBef>
                <a:spcPts val="0"/>
              </a:spcBef>
              <a:spcAft>
                <a:spcPts val="0"/>
              </a:spcAft>
              <a:buClr>
                <a:schemeClr val="dk1"/>
              </a:buClr>
              <a:buSzPts val="1800"/>
              <a:buFont typeface="Calibri"/>
              <a:buNone/>
            </a:pPr>
            <a:r>
              <a:rPr lang="es-CO"/>
              <a:t>.</a:t>
            </a:r>
            <a:endParaRPr/>
          </a:p>
          <a:p>
            <a:pPr indent="0" lvl="0" marL="0" rtl="0" algn="l">
              <a:spcBef>
                <a:spcPts val="0"/>
              </a:spcBef>
              <a:spcAft>
                <a:spcPts val="0"/>
              </a:spcAft>
              <a:buClr>
                <a:schemeClr val="dk1"/>
              </a:buClr>
              <a:buSzPts val="1800"/>
              <a:buFont typeface="Calibri"/>
              <a:buNone/>
            </a:pPr>
            <a:r>
              <a:rPr lang="es-CO"/>
              <a:t>.</a:t>
            </a:r>
            <a:endParaRPr/>
          </a:p>
          <a:p>
            <a:pPr indent="0" lvl="0" marL="0" rtl="0" algn="l">
              <a:spcBef>
                <a:spcPts val="0"/>
              </a:spcBef>
              <a:spcAft>
                <a:spcPts val="0"/>
              </a:spcAft>
              <a:buClr>
                <a:schemeClr val="dk1"/>
              </a:buClr>
              <a:buSzPts val="1800"/>
              <a:buFont typeface="Calibri"/>
              <a:buNone/>
            </a:pPr>
            <a:r>
              <a:rPr lang="es-CO"/>
              <a:t>.</a:t>
            </a:r>
            <a:endParaRPr/>
          </a:p>
          <a:p>
            <a:pPr indent="0" lvl="0" marL="0" rtl="0" algn="l">
              <a:spcBef>
                <a:spcPts val="0"/>
              </a:spcBef>
              <a:spcAft>
                <a:spcPts val="0"/>
              </a:spcAft>
              <a:buClr>
                <a:schemeClr val="dk1"/>
              </a:buClr>
              <a:buSzPts val="1800"/>
              <a:buFont typeface="Calibri"/>
              <a:buNone/>
            </a:pPr>
            <a:r>
              <a:rPr lang="es-CO"/>
              <a:t>an1X1 + an2X2 +…..+annXn = bn</a:t>
            </a:r>
            <a:endParaRPr/>
          </a:p>
        </p:txBody>
      </p:sp>
      <p:sp>
        <p:nvSpPr>
          <p:cNvPr id="152" name="Google Shape;152;p3"/>
          <p:cNvSpPr txBox="1"/>
          <p:nvPr/>
        </p:nvSpPr>
        <p:spPr>
          <a:xfrm>
            <a:off x="6229353" y="2543175"/>
            <a:ext cx="497204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800">
                <a:solidFill>
                  <a:schemeClr val="dk1"/>
                </a:solidFill>
                <a:latin typeface="Calibri"/>
                <a:ea typeface="Calibri"/>
                <a:cs typeface="Calibri"/>
                <a:sym typeface="Calibri"/>
              </a:rPr>
              <a:t>In a DNN</a:t>
            </a:r>
            <a:endParaRPr/>
          </a:p>
          <a:p>
            <a:pPr indent="0" lvl="0" marL="0" marR="0" rtl="0" algn="l">
              <a:spcBef>
                <a:spcPts val="0"/>
              </a:spcBef>
              <a:spcAft>
                <a:spcPts val="0"/>
              </a:spcAft>
              <a:buNone/>
            </a:pPr>
            <a:r>
              <a:rPr lang="es-CO" sz="2800">
                <a:solidFill>
                  <a:schemeClr val="dk1"/>
                </a:solidFill>
                <a:latin typeface="Calibri"/>
                <a:ea typeface="Calibri"/>
                <a:cs typeface="Calibri"/>
                <a:sym typeface="Calibri"/>
              </a:rPr>
              <a:t>AX = b, donde: A,X,b son matrices o tensores, A son los parámetros o los pesos, b son los bias (interceptos), X son las entradas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
          <p:cNvSpPr txBox="1"/>
          <p:nvPr>
            <p:ph idx="1" type="body"/>
          </p:nvPr>
        </p:nvSpPr>
        <p:spPr>
          <a:xfrm>
            <a:off x="379222" y="1676400"/>
            <a:ext cx="11433555" cy="356412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158" name="Google Shape;158;p4"/>
          <p:cNvPicPr preferRelativeResize="0"/>
          <p:nvPr/>
        </p:nvPicPr>
        <p:blipFill rotWithShape="1">
          <a:blip r:embed="rId3">
            <a:alphaModFix/>
          </a:blip>
          <a:srcRect b="14306" l="4921" r="5156" t="16250"/>
          <a:stretch/>
        </p:blipFill>
        <p:spPr>
          <a:xfrm>
            <a:off x="600074" y="1114425"/>
            <a:ext cx="10963275" cy="4762500"/>
          </a:xfrm>
          <a:prstGeom prst="rect">
            <a:avLst/>
          </a:prstGeom>
          <a:noFill/>
          <a:ln>
            <a:noFill/>
          </a:ln>
        </p:spPr>
      </p:pic>
      <p:sp>
        <p:nvSpPr>
          <p:cNvPr id="159" name="Google Shape;159;p4"/>
          <p:cNvSpPr txBox="1"/>
          <p:nvPr/>
        </p:nvSpPr>
        <p:spPr>
          <a:xfrm>
            <a:off x="600073" y="200024"/>
            <a:ext cx="10963275"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595959"/>
              </a:buClr>
              <a:buSzPts val="4400"/>
              <a:buFont typeface="Calibri"/>
              <a:buNone/>
            </a:pPr>
            <a:r>
              <a:rPr b="1" lang="es-CO" sz="4400">
                <a:solidFill>
                  <a:srgbClr val="595959"/>
                </a:solidFill>
                <a:latin typeface="Calibri"/>
                <a:ea typeface="Calibri"/>
                <a:cs typeface="Calibri"/>
                <a:sym typeface="Calibri"/>
              </a:rPr>
              <a:t>Training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5"/>
          <p:cNvSpPr txBox="1"/>
          <p:nvPr>
            <p:ph type="title"/>
          </p:nvPr>
        </p:nvSpPr>
        <p:spPr>
          <a:xfrm>
            <a:off x="1295400" y="258176"/>
            <a:ext cx="10134346" cy="135421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s-CO" sz="4400">
                <a:solidFill>
                  <a:srgbClr val="595959"/>
                </a:solidFill>
                <a:latin typeface="Calibri"/>
                <a:ea typeface="Calibri"/>
                <a:cs typeface="Calibri"/>
                <a:sym typeface="Calibri"/>
              </a:rPr>
              <a:t>Training, Validation and Testing datasets</a:t>
            </a:r>
            <a:endParaRPr b="1" sz="4400">
              <a:solidFill>
                <a:srgbClr val="595959"/>
              </a:solidFill>
              <a:latin typeface="Calibri"/>
              <a:ea typeface="Calibri"/>
              <a:cs typeface="Calibri"/>
              <a:sym typeface="Calibri"/>
            </a:endParaRPr>
          </a:p>
        </p:txBody>
      </p:sp>
      <p:sp>
        <p:nvSpPr>
          <p:cNvPr id="165" name="Google Shape;165;p5"/>
          <p:cNvSpPr txBox="1"/>
          <p:nvPr>
            <p:ph idx="1" type="body"/>
          </p:nvPr>
        </p:nvSpPr>
        <p:spPr>
          <a:xfrm>
            <a:off x="532511" y="1295400"/>
            <a:ext cx="11126978" cy="480131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sz="2400"/>
              <a:t>We follow Kaggle rules (</a:t>
            </a:r>
            <a:r>
              <a:rPr lang="es-CO" sz="2400" u="sng">
                <a:solidFill>
                  <a:schemeClr val="hlink"/>
                </a:solidFill>
                <a:hlinkClick r:id="rId3"/>
              </a:rPr>
              <a:t>www.kaggle.com</a:t>
            </a:r>
            <a:r>
              <a:rPr lang="es-CO" sz="2400"/>
              <a:t>), these are:</a:t>
            </a:r>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i="1" lang="es-CO" sz="2400"/>
              <a:t>Training Set: </a:t>
            </a:r>
            <a:r>
              <a:rPr lang="es-CO" sz="2400"/>
              <a:t>For training, they have labels and they are the ground truth</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i="1" lang="es-CO" sz="2400"/>
              <a:t>Validation Set: </a:t>
            </a:r>
            <a:r>
              <a:rPr lang="es-CO" sz="2400"/>
              <a:t>For validation of the model, they also have labels.  Generally it is the 20%-30% of the Total set. It is used to avoid overfitting via the validation loss!</a:t>
            </a:r>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i="1" lang="es-CO" sz="2400"/>
              <a:t>Testing set: </a:t>
            </a:r>
            <a:r>
              <a:rPr lang="es-CO" sz="2400"/>
              <a:t>It does not have labels and it is the way to see how the model generalizes. This is used in inference time to obtain the final value of the chosen metric of the model, i.e. Accuracy, F1_Score, mIOU, etc </a:t>
            </a:r>
            <a:endParaRPr/>
          </a:p>
        </p:txBody>
      </p:sp>
      <p:sp>
        <p:nvSpPr>
          <p:cNvPr id="166" name="Google Shape;166;p5"/>
          <p:cNvSpPr txBox="1"/>
          <p:nvPr>
            <p:ph idx="12" type="sldNum"/>
          </p:nvPr>
        </p:nvSpPr>
        <p:spPr>
          <a:xfrm>
            <a:off x="6428740" y="6600380"/>
            <a:ext cx="256540" cy="203200"/>
          </a:xfrm>
          <a:prstGeom prst="rect">
            <a:avLst/>
          </a:prstGeom>
          <a:noFill/>
          <a:ln>
            <a:noFill/>
          </a:ln>
        </p:spPr>
        <p:txBody>
          <a:bodyPr anchorCtr="0" anchor="t" bIns="0" lIns="0" spcFirstLastPara="1" rIns="0" wrap="square" tIns="0">
            <a:spAutoFit/>
          </a:bodyPr>
          <a:lstStyle/>
          <a:p>
            <a:pPr indent="0" lvl="0" marL="38100" rtl="0" algn="l">
              <a:lnSpc>
                <a:spcPct val="102142"/>
              </a:lnSpc>
              <a:spcBef>
                <a:spcPts val="0"/>
              </a:spcBef>
              <a:spcAft>
                <a:spcPts val="0"/>
              </a:spcAft>
              <a:buNone/>
            </a:pPr>
            <a:fld id="{00000000-1234-1234-1234-123412341234}" type="slidenum">
              <a:rPr lang="es-CO"/>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6"/>
          <p:cNvPicPr preferRelativeResize="0"/>
          <p:nvPr/>
        </p:nvPicPr>
        <p:blipFill rotWithShape="1">
          <a:blip r:embed="rId3">
            <a:alphaModFix/>
          </a:blip>
          <a:srcRect b="0" l="0" r="0" t="0"/>
          <a:stretch/>
        </p:blipFill>
        <p:spPr>
          <a:xfrm>
            <a:off x="9277857" y="152400"/>
            <a:ext cx="2514600" cy="1883523"/>
          </a:xfrm>
          <a:prstGeom prst="rect">
            <a:avLst/>
          </a:prstGeom>
          <a:noFill/>
          <a:ln>
            <a:noFill/>
          </a:ln>
        </p:spPr>
      </p:pic>
      <p:sp>
        <p:nvSpPr>
          <p:cNvPr id="172" name="Google Shape;172;p6"/>
          <p:cNvSpPr txBox="1"/>
          <p:nvPr>
            <p:ph type="title"/>
          </p:nvPr>
        </p:nvSpPr>
        <p:spPr>
          <a:xfrm>
            <a:off x="989205" y="152400"/>
            <a:ext cx="7296911" cy="45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latin typeface="Tahoma"/>
                <a:ea typeface="Tahoma"/>
                <a:cs typeface="Tahoma"/>
                <a:sym typeface="Tahoma"/>
              </a:rPr>
              <a:t>Famous Datasets</a:t>
            </a:r>
            <a:endParaRPr>
              <a:latin typeface="Tahoma"/>
              <a:ea typeface="Tahoma"/>
              <a:cs typeface="Tahoma"/>
              <a:sym typeface="Tahoma"/>
            </a:endParaRPr>
          </a:p>
        </p:txBody>
      </p:sp>
      <p:sp>
        <p:nvSpPr>
          <p:cNvPr id="173" name="Google Shape;173;p6"/>
          <p:cNvSpPr txBox="1"/>
          <p:nvPr>
            <p:ph idx="1" type="body"/>
          </p:nvPr>
        </p:nvSpPr>
        <p:spPr>
          <a:xfrm>
            <a:off x="152400" y="721816"/>
            <a:ext cx="11734800" cy="38779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1" lang="es-CO">
                <a:latin typeface="Tahoma"/>
                <a:ea typeface="Tahoma"/>
                <a:cs typeface="Tahoma"/>
                <a:sym typeface="Tahoma"/>
              </a:rPr>
              <a:t>Mnist: handwritten numbers </a:t>
            </a:r>
            <a:r>
              <a:rPr lang="es-CO">
                <a:latin typeface="Tahoma"/>
                <a:ea typeface="Tahoma"/>
                <a:cs typeface="Tahoma"/>
                <a:sym typeface="Tahoma"/>
              </a:rPr>
              <a:t>(</a:t>
            </a:r>
            <a:r>
              <a:rPr lang="es-CO" u="sng">
                <a:solidFill>
                  <a:schemeClr val="hlink"/>
                </a:solidFill>
                <a:latin typeface="Tahoma"/>
                <a:ea typeface="Tahoma"/>
                <a:cs typeface="Tahoma"/>
                <a:sym typeface="Tahoma"/>
                <a:hlinkClick r:id="rId4"/>
              </a:rPr>
              <a:t>http://yann.lecun.com/exdb/mnist/</a:t>
            </a:r>
            <a:r>
              <a:rPr lang="es-CO">
                <a:latin typeface="Tahoma"/>
                <a:ea typeface="Tahoma"/>
                <a:cs typeface="Tahoma"/>
                <a:sym typeface="Tahoma"/>
              </a:rPr>
              <a:t>) </a:t>
            </a:r>
            <a:r>
              <a:rPr b="0" i="0" lang="es-CO" u="sng">
                <a:solidFill>
                  <a:schemeClr val="hlink"/>
                </a:solidFill>
                <a:latin typeface="Times New Roman"/>
                <a:ea typeface="Times New Roman"/>
                <a:cs typeface="Times New Roman"/>
                <a:sym typeface="Times New Roman"/>
                <a:hlinkClick r:id="rId5"/>
              </a:rPr>
              <a:t>Yann LeCun</a:t>
            </a:r>
            <a:r>
              <a:rPr b="0" i="0" lang="es-CO">
                <a:solidFill>
                  <a:srgbClr val="3366FF"/>
                </a:solidFill>
                <a:latin typeface="Times New Roman"/>
                <a:ea typeface="Times New Roman"/>
                <a:cs typeface="Times New Roman"/>
                <a:sym typeface="Times New Roman"/>
              </a:rPr>
              <a:t>, et all</a:t>
            </a:r>
            <a:endParaRPr>
              <a:latin typeface="Tahoma"/>
              <a:ea typeface="Tahoma"/>
              <a:cs typeface="Tahoma"/>
              <a:sym typeface="Tahoma"/>
            </a:endParaRPr>
          </a:p>
          <a:p>
            <a:pPr indent="0" lvl="0" marL="0" rtl="0" algn="l">
              <a:spcBef>
                <a:spcPts val="0"/>
              </a:spcBef>
              <a:spcAft>
                <a:spcPts val="0"/>
              </a:spcAft>
              <a:buNone/>
            </a:pPr>
            <a:r>
              <a:rPr b="0" i="0" lang="es-CO">
                <a:solidFill>
                  <a:srgbClr val="000000"/>
                </a:solidFill>
                <a:latin typeface="Helvetica Neue"/>
                <a:ea typeface="Helvetica Neue"/>
                <a:cs typeface="Helvetica Neue"/>
                <a:sym typeface="Helvetica Neue"/>
              </a:rPr>
              <a:t>50,000, 28×28-pixel grayscale handwritten digits</a:t>
            </a:r>
            <a:endParaRPr/>
          </a:p>
          <a:p>
            <a:pPr indent="0" lvl="0" marL="0" rtl="0" algn="l">
              <a:spcBef>
                <a:spcPts val="0"/>
              </a:spcBef>
              <a:spcAft>
                <a:spcPts val="0"/>
              </a:spcAft>
              <a:buNone/>
            </a:pPr>
            <a:r>
              <a:t/>
            </a:r>
            <a:endParaRPr>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rPr b="1" i="1" lang="es-CO">
                <a:latin typeface="Tahoma"/>
                <a:ea typeface="Tahoma"/>
                <a:cs typeface="Tahoma"/>
                <a:sym typeface="Tahoma"/>
              </a:rPr>
              <a:t>Cifar10</a:t>
            </a:r>
            <a:endParaRPr/>
          </a:p>
          <a:p>
            <a:pPr indent="0" lvl="0" marL="0" rtl="0" algn="l">
              <a:spcBef>
                <a:spcPts val="0"/>
              </a:spcBef>
              <a:spcAft>
                <a:spcPts val="0"/>
              </a:spcAft>
              <a:buNone/>
            </a:pPr>
            <a:r>
              <a:rPr b="0" i="0" lang="es-CO">
                <a:solidFill>
                  <a:srgbClr val="000000"/>
                </a:solidFill>
                <a:latin typeface="Helvetica Neue"/>
                <a:ea typeface="Helvetica Neue"/>
                <a:cs typeface="Helvetica Neue"/>
                <a:sym typeface="Helvetica Neue"/>
              </a:rPr>
              <a:t>60,000, 32×32-pixel color images in 10 classes</a:t>
            </a:r>
            <a:endParaRPr b="0" i="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b="1" i="1" lang="es-CO">
                <a:latin typeface="Tahoma"/>
                <a:ea typeface="Tahoma"/>
                <a:cs typeface="Tahoma"/>
                <a:sym typeface="Tahoma"/>
              </a:rPr>
              <a:t>Coco: common objects in context for detection &amp; segmentation </a:t>
            </a:r>
            <a:r>
              <a:rPr lang="es-CO">
                <a:latin typeface="Tahoma"/>
                <a:ea typeface="Tahoma"/>
                <a:cs typeface="Tahoma"/>
                <a:sym typeface="Tahoma"/>
              </a:rPr>
              <a:t>(https://cocodataset.org/#home)</a:t>
            </a:r>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b="1" i="1" lang="es-CO">
                <a:latin typeface="Tahoma"/>
                <a:ea typeface="Tahoma"/>
                <a:cs typeface="Tahoma"/>
                <a:sym typeface="Tahoma"/>
              </a:rPr>
              <a:t>Planet: Multiclassification satellite from amazon rainforest </a:t>
            </a:r>
            <a:r>
              <a:rPr lang="es-CO">
                <a:latin typeface="Tahoma"/>
                <a:ea typeface="Tahoma"/>
                <a:cs typeface="Tahoma"/>
                <a:sym typeface="Tahoma"/>
              </a:rPr>
              <a:t>(https://www.kaggle.com/nikitarom/planets-dataset)</a:t>
            </a:r>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b="1" i="1" lang="es-CO">
                <a:latin typeface="Tahoma"/>
                <a:ea typeface="Tahoma"/>
                <a:cs typeface="Tahoma"/>
                <a:sym typeface="Tahoma"/>
              </a:rPr>
              <a:t>Camvid: Segmentation Street datasets </a:t>
            </a:r>
            <a:r>
              <a:rPr lang="es-CO">
                <a:latin typeface="Tahoma"/>
                <a:ea typeface="Tahoma"/>
                <a:cs typeface="Tahoma"/>
                <a:sym typeface="Tahoma"/>
              </a:rPr>
              <a:t>(</a:t>
            </a:r>
            <a:r>
              <a:rPr lang="es-CO" u="sng">
                <a:solidFill>
                  <a:schemeClr val="hlink"/>
                </a:solidFill>
                <a:latin typeface="Tahoma"/>
                <a:ea typeface="Tahoma"/>
                <a:cs typeface="Tahoma"/>
                <a:sym typeface="Tahoma"/>
                <a:hlinkClick r:id="rId6"/>
              </a:rPr>
              <a:t>http://mi.eng.cam.ac.uk/research/projects/VideoRec/CamVid/</a:t>
            </a:r>
            <a:r>
              <a:rPr lang="es-CO">
                <a:latin typeface="Tahoma"/>
                <a:ea typeface="Tahoma"/>
                <a:cs typeface="Tahoma"/>
                <a:sym typeface="Tahoma"/>
              </a:rPr>
              <a:t>)</a:t>
            </a:r>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b="1" i="1" lang="es-CO">
                <a:latin typeface="Tahoma"/>
                <a:ea typeface="Tahoma"/>
                <a:cs typeface="Tahoma"/>
                <a:sym typeface="Tahoma"/>
              </a:rPr>
              <a:t>ImageNet: </a:t>
            </a:r>
            <a:r>
              <a:rPr b="0" i="0" lang="es-CO">
                <a:solidFill>
                  <a:srgbClr val="000000"/>
                </a:solidFill>
                <a:latin typeface="Helvetica Neue"/>
                <a:ea typeface="Helvetica Neue"/>
                <a:cs typeface="Helvetica Neue"/>
                <a:sym typeface="Helvetica Neue"/>
              </a:rPr>
              <a:t>1.3 million images of various sizes around 500 pixels across, in 1,000 categories, Standford University</a:t>
            </a:r>
            <a:endParaRPr b="1" i="1">
              <a:latin typeface="Tahoma"/>
              <a:ea typeface="Tahoma"/>
              <a:cs typeface="Tahoma"/>
              <a:sym typeface="Tahoma"/>
            </a:endParaRPr>
          </a:p>
        </p:txBody>
      </p:sp>
      <p:pic>
        <p:nvPicPr>
          <p:cNvPr id="174" name="Google Shape;174;p6"/>
          <p:cNvPicPr preferRelativeResize="0"/>
          <p:nvPr/>
        </p:nvPicPr>
        <p:blipFill rotWithShape="1">
          <a:blip r:embed="rId7">
            <a:alphaModFix/>
          </a:blip>
          <a:srcRect b="15556" l="20625" r="20625" t="50000"/>
          <a:stretch/>
        </p:blipFill>
        <p:spPr>
          <a:xfrm>
            <a:off x="0" y="4572000"/>
            <a:ext cx="7162800" cy="2362200"/>
          </a:xfrm>
          <a:prstGeom prst="rect">
            <a:avLst/>
          </a:prstGeom>
          <a:noFill/>
          <a:ln>
            <a:noFill/>
          </a:ln>
        </p:spPr>
      </p:pic>
      <p:sp>
        <p:nvSpPr>
          <p:cNvPr id="175" name="Google Shape;175;p6"/>
          <p:cNvSpPr txBox="1"/>
          <p:nvPr/>
        </p:nvSpPr>
        <p:spPr>
          <a:xfrm>
            <a:off x="7258556" y="4876800"/>
            <a:ext cx="440004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There are many more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Which ones?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7"/>
          <p:cNvSpPr txBox="1"/>
          <p:nvPr>
            <p:ph type="title"/>
          </p:nvPr>
        </p:nvSpPr>
        <p:spPr>
          <a:xfrm>
            <a:off x="1085089" y="294640"/>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latin typeface="Tahoma"/>
                <a:ea typeface="Tahoma"/>
                <a:cs typeface="Tahoma"/>
                <a:sym typeface="Tahoma"/>
              </a:rPr>
              <a:t>Ways to collect data</a:t>
            </a:r>
            <a:endParaRPr/>
          </a:p>
        </p:txBody>
      </p:sp>
      <p:sp>
        <p:nvSpPr>
          <p:cNvPr id="181" name="Google Shape;181;p7"/>
          <p:cNvSpPr txBox="1"/>
          <p:nvPr>
            <p:ph idx="1" type="body"/>
          </p:nvPr>
        </p:nvSpPr>
        <p:spPr>
          <a:xfrm>
            <a:off x="457200" y="1676400"/>
            <a:ext cx="11433555" cy="221599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sz="3600">
                <a:latin typeface="Tahoma"/>
                <a:ea typeface="Tahoma"/>
                <a:cs typeface="Tahoma"/>
                <a:sym typeface="Tahoma"/>
              </a:rPr>
              <a:t>- Primary: From the field, experiments, sensors, industry</a:t>
            </a:r>
            <a:endParaRPr sz="3600">
              <a:latin typeface="Tahoma"/>
              <a:ea typeface="Tahoma"/>
              <a:cs typeface="Tahoma"/>
              <a:sym typeface="Tahoma"/>
            </a:endParaRPr>
          </a:p>
          <a:p>
            <a:pPr indent="0" lvl="0" marL="0" rtl="0" algn="l">
              <a:spcBef>
                <a:spcPts val="0"/>
              </a:spcBef>
              <a:spcAft>
                <a:spcPts val="0"/>
              </a:spcAft>
              <a:buNone/>
            </a:pPr>
            <a:r>
              <a:t/>
            </a:r>
            <a:endParaRPr sz="3600">
              <a:latin typeface="Tahoma"/>
              <a:ea typeface="Tahoma"/>
              <a:cs typeface="Tahoma"/>
              <a:sym typeface="Tahoma"/>
            </a:endParaRPr>
          </a:p>
          <a:p>
            <a:pPr indent="0" lvl="0" marL="0" rtl="0" algn="l">
              <a:spcBef>
                <a:spcPts val="0"/>
              </a:spcBef>
              <a:spcAft>
                <a:spcPts val="0"/>
              </a:spcAft>
              <a:buNone/>
            </a:pPr>
            <a:r>
              <a:t/>
            </a:r>
            <a:endParaRPr sz="3600">
              <a:latin typeface="Tahoma"/>
              <a:ea typeface="Tahoma"/>
              <a:cs typeface="Tahoma"/>
              <a:sym typeface="Tahoma"/>
            </a:endParaRPr>
          </a:p>
          <a:p>
            <a:pPr indent="0" lvl="0" marL="0" rtl="0" algn="l">
              <a:spcBef>
                <a:spcPts val="0"/>
              </a:spcBef>
              <a:spcAft>
                <a:spcPts val="0"/>
              </a:spcAft>
              <a:buNone/>
            </a:pPr>
            <a:r>
              <a:rPr lang="es-CO" sz="3600">
                <a:latin typeface="Tahoma"/>
                <a:ea typeface="Tahoma"/>
                <a:cs typeface="Tahoma"/>
                <a:sym typeface="Tahoma"/>
              </a:rPr>
              <a:t>- Secondary: From the Internet, papers, others</a:t>
            </a:r>
            <a:endParaRPr sz="3600">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type="title"/>
          </p:nvPr>
        </p:nvSpPr>
        <p:spPr>
          <a:xfrm>
            <a:off x="1085089" y="364997"/>
            <a:ext cx="7296911" cy="1000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latin typeface="Tahoma"/>
                <a:ea typeface="Tahoma"/>
                <a:cs typeface="Tahoma"/>
                <a:sym typeface="Tahoma"/>
              </a:rPr>
              <a:t>Different ways of annotate</a:t>
            </a:r>
            <a:endParaRPr>
              <a:latin typeface="Tahoma"/>
              <a:ea typeface="Tahoma"/>
              <a:cs typeface="Tahoma"/>
              <a:sym typeface="Tahoma"/>
            </a:endParaRPr>
          </a:p>
        </p:txBody>
      </p:sp>
      <p:sp>
        <p:nvSpPr>
          <p:cNvPr id="187" name="Google Shape;187;p8"/>
          <p:cNvSpPr txBox="1"/>
          <p:nvPr>
            <p:ph idx="1" type="body"/>
          </p:nvPr>
        </p:nvSpPr>
        <p:spPr>
          <a:xfrm>
            <a:off x="304800" y="1095375"/>
            <a:ext cx="11433555" cy="4924425"/>
          </a:xfrm>
          <a:prstGeom prst="rect">
            <a:avLst/>
          </a:prstGeom>
          <a:noFill/>
          <a:ln>
            <a:noFill/>
          </a:ln>
        </p:spPr>
        <p:txBody>
          <a:bodyPr anchorCtr="0" anchor="t" bIns="0" lIns="0" spcFirstLastPara="1" rIns="0" wrap="square" tIns="0">
            <a:spAutoFit/>
          </a:bodyPr>
          <a:lstStyle/>
          <a:p>
            <a:pPr indent="-265113" lvl="0" marL="265113" rtl="0" algn="just">
              <a:spcBef>
                <a:spcPts val="0"/>
              </a:spcBef>
              <a:spcAft>
                <a:spcPts val="0"/>
              </a:spcAft>
              <a:buClr>
                <a:schemeClr val="dk1"/>
              </a:buClr>
              <a:buSzPts val="3200"/>
              <a:buFont typeface="Calibri"/>
              <a:buChar char="-"/>
            </a:pPr>
            <a:r>
              <a:rPr lang="es-CO" sz="3200"/>
              <a:t>In the folder’s name: motorcycles, cars, traffic_light.</a:t>
            </a:r>
            <a:endParaRPr/>
          </a:p>
          <a:p>
            <a:pPr indent="0" lvl="0" marL="0" rtl="0" algn="just">
              <a:spcBef>
                <a:spcPts val="0"/>
              </a:spcBef>
              <a:spcAft>
                <a:spcPts val="0"/>
              </a:spcAft>
              <a:buNone/>
            </a:pPr>
            <a:r>
              <a:t/>
            </a:r>
            <a:endParaRPr sz="3200"/>
          </a:p>
          <a:p>
            <a:pPr indent="0" lvl="0" marL="0" rtl="0" algn="just">
              <a:spcBef>
                <a:spcPts val="0"/>
              </a:spcBef>
              <a:spcAft>
                <a:spcPts val="0"/>
              </a:spcAft>
              <a:buClr>
                <a:schemeClr val="dk1"/>
              </a:buClr>
              <a:buSzPts val="3200"/>
              <a:buFont typeface="Calibri"/>
              <a:buNone/>
            </a:pPr>
            <a:r>
              <a:rPr lang="es-CO" sz="3200"/>
              <a:t>- In the file name: it’s the most common:  ex. dog1.jpg, horse3.jpg, cat2.jpg</a:t>
            </a:r>
            <a:endParaRPr/>
          </a:p>
          <a:p>
            <a:pPr indent="0" lvl="0" marL="0" rtl="0" algn="just">
              <a:spcBef>
                <a:spcPts val="0"/>
              </a:spcBef>
              <a:spcAft>
                <a:spcPts val="0"/>
              </a:spcAft>
              <a:buClr>
                <a:schemeClr val="dk1"/>
              </a:buClr>
              <a:buSzPts val="3200"/>
              <a:buFont typeface="Calibri"/>
              <a:buNone/>
            </a:pPr>
            <a:r>
              <a:t/>
            </a:r>
            <a:endParaRPr sz="3200"/>
          </a:p>
          <a:p>
            <a:pPr indent="0" lvl="0" marL="0" rtl="0" algn="just">
              <a:spcBef>
                <a:spcPts val="0"/>
              </a:spcBef>
              <a:spcAft>
                <a:spcPts val="0"/>
              </a:spcAft>
              <a:buClr>
                <a:schemeClr val="dk1"/>
              </a:buClr>
              <a:buSzPts val="3200"/>
              <a:buFont typeface="Calibri"/>
              <a:buNone/>
            </a:pPr>
            <a:r>
              <a:rPr lang="es-CO" sz="3200"/>
              <a:t>- In a separate file: tipically in a .csv file</a:t>
            </a:r>
            <a:endParaRPr/>
          </a:p>
          <a:p>
            <a:pPr indent="0" lvl="0" marL="0" rtl="0" algn="just">
              <a:spcBef>
                <a:spcPts val="0"/>
              </a:spcBef>
              <a:spcAft>
                <a:spcPts val="0"/>
              </a:spcAft>
              <a:buClr>
                <a:schemeClr val="dk1"/>
              </a:buClr>
              <a:buSzPts val="3200"/>
              <a:buFont typeface="Calibri"/>
              <a:buNone/>
            </a:pPr>
            <a:r>
              <a:t/>
            </a:r>
            <a:endParaRPr sz="3200"/>
          </a:p>
          <a:p>
            <a:pPr indent="-203200" lvl="0" marL="0" rtl="0" algn="just">
              <a:spcBef>
                <a:spcPts val="0"/>
              </a:spcBef>
              <a:spcAft>
                <a:spcPts val="0"/>
              </a:spcAft>
              <a:buClr>
                <a:schemeClr val="dk1"/>
              </a:buClr>
              <a:buSzPts val="3200"/>
              <a:buFont typeface="Calibri"/>
              <a:buChar char="-"/>
            </a:pPr>
            <a:r>
              <a:rPr lang="es-CO" sz="3200"/>
              <a:t>In a field of a table: target</a:t>
            </a:r>
            <a:endParaRPr/>
          </a:p>
          <a:p>
            <a:pPr indent="0" lvl="0" marL="0" rtl="0" algn="just">
              <a:spcBef>
                <a:spcPts val="0"/>
              </a:spcBef>
              <a:spcAft>
                <a:spcPts val="0"/>
              </a:spcAft>
              <a:buClr>
                <a:schemeClr val="dk1"/>
              </a:buClr>
              <a:buSzPts val="3200"/>
              <a:buFont typeface="Calibri"/>
              <a:buNone/>
            </a:pPr>
            <a:r>
              <a:t/>
            </a:r>
            <a:endParaRPr sz="3200"/>
          </a:p>
          <a:p>
            <a:pPr indent="-203200" lvl="0" marL="0" rtl="0" algn="just">
              <a:spcBef>
                <a:spcPts val="0"/>
              </a:spcBef>
              <a:spcAft>
                <a:spcPts val="0"/>
              </a:spcAft>
              <a:buClr>
                <a:schemeClr val="dk1"/>
              </a:buClr>
              <a:buSzPts val="3200"/>
              <a:buFont typeface="Calibri"/>
              <a:buChar char="-"/>
            </a:pPr>
            <a:r>
              <a:rPr lang="es-CO" sz="3200"/>
              <a:t>In the whole image itself:  segmentation</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9"/>
          <p:cNvSpPr txBox="1"/>
          <p:nvPr>
            <p:ph type="title"/>
          </p:nvPr>
        </p:nvSpPr>
        <p:spPr>
          <a:xfrm>
            <a:off x="1008889" y="304800"/>
            <a:ext cx="10497311" cy="5679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CO">
                <a:latin typeface="Tahoma"/>
                <a:ea typeface="Tahoma"/>
                <a:cs typeface="Tahoma"/>
                <a:sym typeface="Tahoma"/>
              </a:rPr>
              <a:t>Search and scroll </a:t>
            </a:r>
            <a:r>
              <a:rPr lang="es-CO" u="sng">
                <a:solidFill>
                  <a:schemeClr val="hlink"/>
                </a:solidFill>
                <a:latin typeface="Tahoma"/>
                <a:ea typeface="Tahoma"/>
                <a:cs typeface="Tahoma"/>
                <a:sym typeface="Tahoma"/>
                <a:hlinkClick r:id="rId3"/>
              </a:rPr>
              <a:t>Google Images</a:t>
            </a:r>
            <a:r>
              <a:rPr lang="es-CO">
                <a:latin typeface="Tahoma"/>
                <a:ea typeface="Tahoma"/>
                <a:cs typeface="Tahoma"/>
                <a:sym typeface="Tahoma"/>
              </a:rPr>
              <a:t>, Microsoft images using an api key</a:t>
            </a:r>
            <a:endParaRPr>
              <a:latin typeface="Tahoma"/>
              <a:ea typeface="Tahoma"/>
              <a:cs typeface="Tahoma"/>
              <a:sym typeface="Tahoma"/>
            </a:endParaRPr>
          </a:p>
        </p:txBody>
      </p:sp>
      <p:sp>
        <p:nvSpPr>
          <p:cNvPr id="193" name="Google Shape;193;p9"/>
          <p:cNvSpPr txBox="1"/>
          <p:nvPr>
            <p:ph idx="1" type="body"/>
          </p:nvPr>
        </p:nvSpPr>
        <p:spPr>
          <a:xfrm>
            <a:off x="379222" y="1676400"/>
            <a:ext cx="11433555" cy="4308872"/>
          </a:xfrm>
          <a:prstGeom prst="rect">
            <a:avLst/>
          </a:prstGeom>
          <a:noFill/>
          <a:ln>
            <a:noFill/>
          </a:ln>
        </p:spPr>
        <p:txBody>
          <a:bodyPr anchorCtr="0" anchor="t" bIns="0" lIns="0" spcFirstLastPara="1" rIns="0" wrap="square" tIns="0">
            <a:spAutoFit/>
          </a:bodyPr>
          <a:lstStyle/>
          <a:p>
            <a:pPr indent="-177800" lvl="0" marL="0" rtl="0" algn="just">
              <a:spcBef>
                <a:spcPts val="0"/>
              </a:spcBef>
              <a:spcAft>
                <a:spcPts val="0"/>
              </a:spcAft>
              <a:buClr>
                <a:schemeClr val="dk1"/>
              </a:buClr>
              <a:buSzPts val="2800"/>
              <a:buFont typeface="Tahoma"/>
              <a:buChar char="-"/>
            </a:pPr>
            <a:r>
              <a:rPr lang="es-CO" sz="2800">
                <a:latin typeface="Tahoma"/>
                <a:ea typeface="Tahoma"/>
                <a:cs typeface="Tahoma"/>
                <a:sym typeface="Tahoma"/>
              </a:rPr>
              <a:t>Be specific, less manual pruning you will have to do.</a:t>
            </a:r>
            <a:endParaRPr/>
          </a:p>
          <a:p>
            <a:pPr indent="0" lvl="0" marL="0" rtl="0" algn="just">
              <a:spcBef>
                <a:spcPts val="0"/>
              </a:spcBef>
              <a:spcAft>
                <a:spcPts val="0"/>
              </a:spcAft>
              <a:buClr>
                <a:schemeClr val="dk1"/>
              </a:buClr>
              <a:buSzPts val="2800"/>
              <a:buFont typeface="Calibri"/>
              <a:buNone/>
            </a:pPr>
            <a:r>
              <a:t/>
            </a:r>
            <a:endParaRPr sz="2800">
              <a:latin typeface="Tahoma"/>
              <a:ea typeface="Tahoma"/>
              <a:cs typeface="Tahoma"/>
              <a:sym typeface="Tahoma"/>
            </a:endParaRPr>
          </a:p>
          <a:p>
            <a:pPr indent="-177800" lvl="0" marL="0" rtl="0" algn="just">
              <a:spcBef>
                <a:spcPts val="0"/>
              </a:spcBef>
              <a:spcAft>
                <a:spcPts val="0"/>
              </a:spcAft>
              <a:buClr>
                <a:schemeClr val="dk1"/>
              </a:buClr>
              <a:buSzPts val="2800"/>
              <a:buFont typeface="Tahoma"/>
              <a:buChar char="-"/>
            </a:pPr>
            <a:r>
              <a:rPr lang="es-CO" sz="2800">
                <a:latin typeface="Tahoma"/>
                <a:ea typeface="Tahoma"/>
                <a:cs typeface="Tahoma"/>
                <a:sym typeface="Tahoma"/>
              </a:rPr>
              <a:t>The maximum number of images Google Images shows is 700.</a:t>
            </a:r>
            <a:endParaRPr/>
          </a:p>
          <a:p>
            <a:pPr indent="0" lvl="0" marL="0" rtl="0" algn="just">
              <a:spcBef>
                <a:spcPts val="0"/>
              </a:spcBef>
              <a:spcAft>
                <a:spcPts val="0"/>
              </a:spcAft>
              <a:buClr>
                <a:schemeClr val="dk1"/>
              </a:buClr>
              <a:buSzPts val="2800"/>
              <a:buFont typeface="Calibri"/>
              <a:buNone/>
            </a:pPr>
            <a:r>
              <a:t/>
            </a:r>
            <a:endParaRPr sz="2800">
              <a:latin typeface="Tahoma"/>
              <a:ea typeface="Tahoma"/>
              <a:cs typeface="Tahoma"/>
              <a:sym typeface="Tahoma"/>
            </a:endParaRPr>
          </a:p>
          <a:p>
            <a:pPr indent="-177800" lvl="0" marL="0" rtl="0" algn="just">
              <a:spcBef>
                <a:spcPts val="0"/>
              </a:spcBef>
              <a:spcAft>
                <a:spcPts val="0"/>
              </a:spcAft>
              <a:buClr>
                <a:schemeClr val="dk1"/>
              </a:buClr>
              <a:buSzPts val="2800"/>
              <a:buFont typeface="Tahoma"/>
              <a:buChar char="-"/>
            </a:pPr>
            <a:r>
              <a:rPr lang="es-CO" sz="2800">
                <a:latin typeface="Tahoma"/>
                <a:ea typeface="Tahoma"/>
                <a:cs typeface="Tahoma"/>
                <a:sym typeface="Tahoma"/>
              </a:rPr>
              <a:t>Put things you want to exclude into the search query using (-)</a:t>
            </a:r>
            <a:endParaRPr/>
          </a:p>
          <a:p>
            <a:pPr indent="0" lvl="0" marL="0" rtl="0" algn="just">
              <a:spcBef>
                <a:spcPts val="0"/>
              </a:spcBef>
              <a:spcAft>
                <a:spcPts val="0"/>
              </a:spcAft>
              <a:buClr>
                <a:schemeClr val="dk1"/>
              </a:buClr>
              <a:buSzPts val="2800"/>
              <a:buFont typeface="Calibri"/>
              <a:buNone/>
            </a:pPr>
            <a:r>
              <a:t/>
            </a:r>
            <a:endParaRPr sz="2800">
              <a:latin typeface="Tahoma"/>
              <a:ea typeface="Tahoma"/>
              <a:cs typeface="Tahoma"/>
              <a:sym typeface="Tahoma"/>
            </a:endParaRPr>
          </a:p>
          <a:p>
            <a:pPr indent="-177800" lvl="0" marL="0" rtl="0" algn="just">
              <a:spcBef>
                <a:spcPts val="0"/>
              </a:spcBef>
              <a:spcAft>
                <a:spcPts val="0"/>
              </a:spcAft>
              <a:buClr>
                <a:schemeClr val="dk1"/>
              </a:buClr>
              <a:buSzPts val="2800"/>
              <a:buFont typeface="Tahoma"/>
              <a:buChar char="-"/>
            </a:pPr>
            <a:r>
              <a:rPr lang="es-CO" sz="2800">
                <a:latin typeface="Tahoma"/>
                <a:ea typeface="Tahoma"/>
                <a:cs typeface="Tahoma"/>
                <a:sym typeface="Tahoma"/>
              </a:rPr>
              <a:t>Limit your results to show only photos by clicking on Tools and selecting Photos from the Type dropdown.</a:t>
            </a:r>
            <a:endParaRPr/>
          </a:p>
          <a:p>
            <a:pPr indent="0" lvl="2" marL="914400" rtl="0" algn="just">
              <a:spcBef>
                <a:spcPts val="0"/>
              </a:spcBef>
              <a:spcAft>
                <a:spcPts val="0"/>
              </a:spcAft>
              <a:buNone/>
            </a:pPr>
            <a:r>
              <a:t/>
            </a:r>
            <a:endParaRPr sz="2800">
              <a:latin typeface="Tahoma"/>
              <a:ea typeface="Tahoma"/>
              <a:cs typeface="Tahoma"/>
              <a:sym typeface="Tahoma"/>
            </a:endParaRPr>
          </a:p>
          <a:p>
            <a:pPr indent="0" lvl="2" marL="914400" rtl="0" algn="just">
              <a:spcBef>
                <a:spcPts val="0"/>
              </a:spcBef>
              <a:spcAft>
                <a:spcPts val="0"/>
              </a:spcAft>
              <a:buNone/>
            </a:pPr>
            <a:r>
              <a:rPr lang="es-CO" sz="2800">
                <a:latin typeface="Tahoma"/>
                <a:ea typeface="Tahoma"/>
                <a:cs typeface="Tahoma"/>
                <a:sym typeface="Tahoma"/>
              </a:rPr>
              <a:t>				ctrl+shift+j</a:t>
            </a:r>
            <a:endParaRPr sz="2800">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eño personalizado">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2020-04-28T14:51:51Z</dcterms:created>
  <dc:creator>Carlos Andrés Mera Banguero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2019-12-06T00:00:00Z</vt:filetime>
  </property>
  <property fmtid="{D5CDD505-2E9C-101B-9397-08002B2CF9AE}" pid="3" name="Creator">
    <vt:lpwstr>Microsoft® PowerPoint® para Office 365</vt:lpwstr>
  </property>
  <property fmtid="{D5CDD505-2E9C-101B-9397-08002B2CF9AE}" pid="4" name="LastSaved">
    <vt:filetime>2020-04-28T00:00:00Z</vt:filetime>
  </property>
</Properties>
</file>